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embeddedFontLst>
    <p:embeddedFont>
      <p:font typeface="Ubuntu"/>
      <p:regular r:id="rId15"/>
      <p:bold r:id="rId16"/>
      <p:italic r:id="rId17"/>
      <p:boldItalic r:id="rId18"/>
    </p:embeddedFont>
    <p:embeddedFont>
      <p:font typeface="Playball"/>
      <p:regular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Ubuntu-regular.fntdata"/><Relationship Id="rId14" Type="http://schemas.openxmlformats.org/officeDocument/2006/relationships/slide" Target="slides/slide10.xml"/><Relationship Id="rId17" Type="http://schemas.openxmlformats.org/officeDocument/2006/relationships/font" Target="fonts/Ubuntu-italic.fntdata"/><Relationship Id="rId16" Type="http://schemas.openxmlformats.org/officeDocument/2006/relationships/font" Target="fonts/Ubuntu-bold.fntdata"/><Relationship Id="rId5" Type="http://schemas.openxmlformats.org/officeDocument/2006/relationships/slide" Target="slides/slide1.xml"/><Relationship Id="rId19" Type="http://schemas.openxmlformats.org/officeDocument/2006/relationships/font" Target="fonts/Playball-regular.fntdata"/><Relationship Id="rId6" Type="http://schemas.openxmlformats.org/officeDocument/2006/relationships/slide" Target="slides/slide2.xml"/><Relationship Id="rId18" Type="http://schemas.openxmlformats.org/officeDocument/2006/relationships/font" Target="fonts/Ubuntu-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s"/>
              <a:t>Puedes sustituir el logo de Social Media Pymes por el tuyo.</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17164662b9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7164662b9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s"/>
              <a:t>No termines tu ebook sin promocionar tus productos o servicios. Cuéntale a tu público quién eres y qué puedes hacer por ellos.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g17164662b9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17164662b9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s"/>
              <a:t>Utiliza esta plantilla para resaltar citas y presentar los temas que vas a tratar. Puedes cambiar la foto de fondo o quitarla.</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17164662b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7164662b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s">
                <a:solidFill>
                  <a:schemeClr val="dk1"/>
                </a:solidFill>
              </a:rPr>
              <a:t>Utiliza esta plantilla para resaltar citas y presentar los temas que vas a tratar.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17164662b9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7164662b9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17164662b9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7164662b9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s">
                <a:solidFill>
                  <a:schemeClr val="dk1"/>
                </a:solidFill>
              </a:rPr>
              <a:t>Sustituye  las barras por tus propios datos y cambia los iconos por los que se ajusten a tus necesidades.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17164662b9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7164662b9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s"/>
              <a:t>Cambia los textos por las ideas que mejor resuman tu mensaje. Busca iconos que ilustren esas ideas.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17164662b9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7164662b9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s"/>
              <a:t>Sustituye  las barras por tus propios datos y cambia los iconos por los que se ajusten a tus necesidades.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17164662b9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7164662b9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s"/>
              <a:t>Sustituye  las barras por tus propios datos y cambia los iconos por los que se ajusten a tus necesidades.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17164662b9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7164662b9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s"/>
              <a:t>Recuerda que debes cambiar las imágenes de esta plantilla por otras. Si deseas utilizalas en tu proyecto web o ebook, contacta con www.freepik.com</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gif"/><Relationship Id="rId4" Type="http://schemas.openxmlformats.org/officeDocument/2006/relationships/image" Target="../media/image8.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1.gif"/><Relationship Id="rId5" Type="http://schemas.openxmlformats.org/officeDocument/2006/relationships/image" Target="../media/image2.png"/><Relationship Id="rId6" Type="http://schemas.openxmlformats.org/officeDocument/2006/relationships/image" Target="../media/image5.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5.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0.gif"/><Relationship Id="rId4" Type="http://schemas.openxmlformats.org/officeDocument/2006/relationships/image" Target="../media/image4.gif"/><Relationship Id="rId5" Type="http://schemas.openxmlformats.org/officeDocument/2006/relationships/image" Target="../media/image6.gif"/><Relationship Id="rId6" Type="http://schemas.openxmlformats.org/officeDocument/2006/relationships/image" Target="../media/image1.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0.gif"/><Relationship Id="rId4" Type="http://schemas.openxmlformats.org/officeDocument/2006/relationships/image" Target="../media/image4.gif"/><Relationship Id="rId5" Type="http://schemas.openxmlformats.org/officeDocument/2006/relationships/image" Target="../media/image6.gif"/><Relationship Id="rId6" Type="http://schemas.openxmlformats.org/officeDocument/2006/relationships/image" Target="../media/image1.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gif"/><Relationship Id="rId4" Type="http://schemas.openxmlformats.org/officeDocument/2006/relationships/image" Target="../media/image7.gif"/><Relationship Id="rId5" Type="http://schemas.openxmlformats.org/officeDocument/2006/relationships/image" Target="../media/image3.gif"/><Relationship Id="rId6" Type="http://schemas.openxmlformats.org/officeDocument/2006/relationships/image" Target="../media/image10.gif"/><Relationship Id="rId7" Type="http://schemas.openxmlformats.org/officeDocument/2006/relationships/image" Target="../media/image6.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gif"/><Relationship Id="rId4" Type="http://schemas.openxmlformats.org/officeDocument/2006/relationships/image" Target="../media/image7.gif"/><Relationship Id="rId5" Type="http://schemas.openxmlformats.org/officeDocument/2006/relationships/image" Target="../media/image3.gif"/><Relationship Id="rId6" Type="http://schemas.openxmlformats.org/officeDocument/2006/relationships/image" Target="../media/image10.gif"/><Relationship Id="rId7" Type="http://schemas.openxmlformats.org/officeDocument/2006/relationships/image" Target="../media/image6.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0" cy="5143498"/>
          </a:xfrm>
          <a:prstGeom prst="rect">
            <a:avLst/>
          </a:prstGeom>
          <a:noFill/>
          <a:ln>
            <a:noFill/>
          </a:ln>
        </p:spPr>
      </p:pic>
      <p:sp>
        <p:nvSpPr>
          <p:cNvPr id="55" name="Google Shape;55;p13"/>
          <p:cNvSpPr/>
          <p:nvPr/>
        </p:nvSpPr>
        <p:spPr>
          <a:xfrm flipH="1">
            <a:off x="-7775" y="723750"/>
            <a:ext cx="9144000" cy="2031125"/>
          </a:xfrm>
          <a:prstGeom prst="flowChartManualInput">
            <a:avLst/>
          </a:prstGeom>
          <a:solidFill>
            <a:srgbClr val="FFFFFF">
              <a:alpha val="5923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 name="Google Shape;56;p13"/>
          <p:cNvSpPr txBox="1"/>
          <p:nvPr/>
        </p:nvSpPr>
        <p:spPr>
          <a:xfrm>
            <a:off x="307350" y="1237350"/>
            <a:ext cx="8529300" cy="1042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s" sz="6000">
                <a:solidFill>
                  <a:srgbClr val="274E13"/>
                </a:solidFill>
                <a:latin typeface="Ubuntu"/>
                <a:ea typeface="Ubuntu"/>
                <a:cs typeface="Ubuntu"/>
                <a:sym typeface="Ubuntu"/>
              </a:rPr>
              <a:t>Inserta aquí tu título</a:t>
            </a:r>
            <a:endParaRPr sz="6000">
              <a:solidFill>
                <a:srgbClr val="274E13"/>
              </a:solidFill>
              <a:latin typeface="Ubuntu"/>
              <a:ea typeface="Ubuntu"/>
              <a:cs typeface="Ubuntu"/>
              <a:sym typeface="Ubuntu"/>
            </a:endParaRPr>
          </a:p>
        </p:txBody>
      </p:sp>
      <p:sp>
        <p:nvSpPr>
          <p:cNvPr id="57" name="Google Shape;57;p13"/>
          <p:cNvSpPr txBox="1"/>
          <p:nvPr/>
        </p:nvSpPr>
        <p:spPr>
          <a:xfrm>
            <a:off x="4291950" y="1898875"/>
            <a:ext cx="4544700" cy="723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s" sz="3600">
                <a:solidFill>
                  <a:srgbClr val="6AA84F"/>
                </a:solidFill>
                <a:latin typeface="Playball"/>
                <a:ea typeface="Playball"/>
                <a:cs typeface="Playball"/>
                <a:sym typeface="Playball"/>
              </a:rPr>
              <a:t>y un subtítulo también</a:t>
            </a:r>
            <a:endParaRPr sz="3600">
              <a:solidFill>
                <a:srgbClr val="6AA84F"/>
              </a:solidFill>
              <a:latin typeface="Playball"/>
              <a:ea typeface="Playball"/>
              <a:cs typeface="Playball"/>
              <a:sym typeface="Playball"/>
            </a:endParaRPr>
          </a:p>
        </p:txBody>
      </p:sp>
      <p:pic>
        <p:nvPicPr>
          <p:cNvPr descr="bocadillo-ebook.gif" id="58" name="Google Shape;58;p13"/>
          <p:cNvPicPr preferRelativeResize="0"/>
          <p:nvPr/>
        </p:nvPicPr>
        <p:blipFill>
          <a:blip r:embed="rId4">
            <a:alphaModFix/>
          </a:blip>
          <a:stretch>
            <a:fillRect/>
          </a:stretch>
        </p:blipFill>
        <p:spPr>
          <a:xfrm>
            <a:off x="8210150" y="4183900"/>
            <a:ext cx="774550" cy="819525"/>
          </a:xfrm>
          <a:prstGeom prst="rect">
            <a:avLst/>
          </a:prstGeom>
          <a:noFill/>
          <a:ln>
            <a:noFill/>
          </a:ln>
        </p:spPr>
      </p:pic>
      <p:sp>
        <p:nvSpPr>
          <p:cNvPr id="59" name="Google Shape;59;p13"/>
          <p:cNvSpPr txBox="1"/>
          <p:nvPr/>
        </p:nvSpPr>
        <p:spPr>
          <a:xfrm>
            <a:off x="5490250" y="77825"/>
            <a:ext cx="3568200" cy="576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s" sz="2400">
                <a:solidFill>
                  <a:srgbClr val="38761D"/>
                </a:solidFill>
                <a:latin typeface="Playball"/>
                <a:ea typeface="Playball"/>
                <a:cs typeface="Playball"/>
                <a:sym typeface="Playball"/>
              </a:rPr>
              <a:t>Per cuantus eramus sunt</a:t>
            </a:r>
            <a:endParaRPr sz="2400">
              <a:solidFill>
                <a:srgbClr val="38761D"/>
              </a:solidFill>
              <a:latin typeface="Playball"/>
              <a:ea typeface="Playball"/>
              <a:cs typeface="Playball"/>
              <a:sym typeface="Playba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pic>
        <p:nvPicPr>
          <p:cNvPr descr="bocadillo-ebook.gif" id="174" name="Google Shape;174;p22"/>
          <p:cNvPicPr preferRelativeResize="0"/>
          <p:nvPr/>
        </p:nvPicPr>
        <p:blipFill>
          <a:blip r:embed="rId3">
            <a:alphaModFix/>
          </a:blip>
          <a:stretch>
            <a:fillRect/>
          </a:stretch>
        </p:blipFill>
        <p:spPr>
          <a:xfrm>
            <a:off x="8210150" y="4183900"/>
            <a:ext cx="774550" cy="819525"/>
          </a:xfrm>
          <a:prstGeom prst="rect">
            <a:avLst/>
          </a:prstGeom>
          <a:noFill/>
          <a:ln>
            <a:noFill/>
          </a:ln>
        </p:spPr>
      </p:pic>
      <p:sp>
        <p:nvSpPr>
          <p:cNvPr id="175" name="Google Shape;175;p22"/>
          <p:cNvSpPr txBox="1"/>
          <p:nvPr/>
        </p:nvSpPr>
        <p:spPr>
          <a:xfrm>
            <a:off x="307350" y="271200"/>
            <a:ext cx="8529300" cy="611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s" sz="3000">
                <a:solidFill>
                  <a:srgbClr val="38761D"/>
                </a:solidFill>
                <a:highlight>
                  <a:srgbClr val="FFFFFF"/>
                </a:highlight>
                <a:latin typeface="Ubuntu"/>
                <a:ea typeface="Ubuntu"/>
                <a:cs typeface="Ubuntu"/>
                <a:sym typeface="Ubuntu"/>
              </a:rPr>
              <a:t>Promoción</a:t>
            </a:r>
            <a:endParaRPr sz="3000">
              <a:solidFill>
                <a:srgbClr val="38761D"/>
              </a:solidFill>
              <a:latin typeface="Ubuntu"/>
              <a:ea typeface="Ubuntu"/>
              <a:cs typeface="Ubuntu"/>
              <a:sym typeface="Ubuntu"/>
            </a:endParaRPr>
          </a:p>
        </p:txBody>
      </p:sp>
      <p:sp>
        <p:nvSpPr>
          <p:cNvPr id="176" name="Google Shape;176;p22"/>
          <p:cNvSpPr txBox="1"/>
          <p:nvPr/>
        </p:nvSpPr>
        <p:spPr>
          <a:xfrm>
            <a:off x="1919475" y="1209400"/>
            <a:ext cx="6678600" cy="11607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s">
                <a:solidFill>
                  <a:srgbClr val="666666"/>
                </a:solidFill>
                <a:highlight>
                  <a:srgbClr val="FFFFFF"/>
                </a:highlight>
                <a:latin typeface="Ubuntu"/>
                <a:ea typeface="Ubuntu"/>
                <a:cs typeface="Ubuntu"/>
                <a:sym typeface="Ubuntu"/>
              </a:rPr>
              <a:t>At vero eos et accusamus et iusto odio dignissimos ducimus qui blanditiis. At vero eos et accusamus et iusto odio dignissimos ducimus qui blanditiis praesentium. At vero eos et accusamus et iusto odio dignissimos ducimus qui blanditiis. At vero eos et accusamus et iusto odio dignissimos ducimus.</a:t>
            </a:r>
            <a:endParaRPr sz="900">
              <a:solidFill>
                <a:schemeClr val="dk2"/>
              </a:solidFill>
              <a:latin typeface="Ubuntu"/>
              <a:ea typeface="Ubuntu"/>
              <a:cs typeface="Ubuntu"/>
              <a:sym typeface="Ubuntu"/>
            </a:endParaRPr>
          </a:p>
        </p:txBody>
      </p:sp>
      <p:pic>
        <p:nvPicPr>
          <p:cNvPr descr="personas.gif" id="177" name="Google Shape;177;p22"/>
          <p:cNvPicPr preferRelativeResize="0"/>
          <p:nvPr/>
        </p:nvPicPr>
        <p:blipFill>
          <a:blip r:embed="rId4">
            <a:alphaModFix/>
          </a:blip>
          <a:stretch>
            <a:fillRect/>
          </a:stretch>
        </p:blipFill>
        <p:spPr>
          <a:xfrm>
            <a:off x="307350" y="1209391"/>
            <a:ext cx="1654975" cy="1296325"/>
          </a:xfrm>
          <a:prstGeom prst="rect">
            <a:avLst/>
          </a:prstGeom>
          <a:noFill/>
          <a:ln>
            <a:noFill/>
          </a:ln>
        </p:spPr>
      </p:pic>
      <p:sp>
        <p:nvSpPr>
          <p:cNvPr id="178" name="Google Shape;178;p22"/>
          <p:cNvSpPr txBox="1"/>
          <p:nvPr/>
        </p:nvSpPr>
        <p:spPr>
          <a:xfrm>
            <a:off x="459825" y="2794150"/>
            <a:ext cx="6678600" cy="1160700"/>
          </a:xfrm>
          <a:prstGeom prst="rect">
            <a:avLst/>
          </a:prstGeom>
          <a:noFill/>
          <a:ln>
            <a:noFill/>
          </a:ln>
        </p:spPr>
        <p:txBody>
          <a:bodyPr anchorCtr="0" anchor="t" bIns="91425" lIns="91425" spcFirstLastPara="1" rIns="91425" wrap="square" tIns="91425">
            <a:noAutofit/>
          </a:bodyPr>
          <a:lstStyle/>
          <a:p>
            <a:pPr indent="-317500" lvl="0" marL="457200" rtl="0">
              <a:lnSpc>
                <a:spcPct val="115000"/>
              </a:lnSpc>
              <a:spcBef>
                <a:spcPts val="0"/>
              </a:spcBef>
              <a:spcAft>
                <a:spcPts val="0"/>
              </a:spcAft>
              <a:buClr>
                <a:srgbClr val="38761D"/>
              </a:buClr>
              <a:buSzPts val="1400"/>
              <a:buFont typeface="Ubuntu"/>
              <a:buChar char="●"/>
            </a:pPr>
            <a:r>
              <a:rPr lang="es">
                <a:solidFill>
                  <a:srgbClr val="38761D"/>
                </a:solidFill>
                <a:highlight>
                  <a:srgbClr val="FFFFFF"/>
                </a:highlight>
                <a:latin typeface="Ubuntu"/>
                <a:ea typeface="Ubuntu"/>
                <a:cs typeface="Ubuntu"/>
                <a:sym typeface="Ubuntu"/>
              </a:rPr>
              <a:t>At vero eos et accusamus et iusto odio dignissimos ducimus qui blanditiis </a:t>
            </a:r>
            <a:endParaRPr>
              <a:solidFill>
                <a:srgbClr val="38761D"/>
              </a:solidFill>
              <a:highlight>
                <a:srgbClr val="FFFFFF"/>
              </a:highlight>
              <a:latin typeface="Ubuntu"/>
              <a:ea typeface="Ubuntu"/>
              <a:cs typeface="Ubuntu"/>
              <a:sym typeface="Ubuntu"/>
            </a:endParaRPr>
          </a:p>
          <a:p>
            <a:pPr indent="-317500" lvl="0" marL="457200" rtl="0">
              <a:lnSpc>
                <a:spcPct val="115000"/>
              </a:lnSpc>
              <a:spcBef>
                <a:spcPts val="0"/>
              </a:spcBef>
              <a:spcAft>
                <a:spcPts val="0"/>
              </a:spcAft>
              <a:buClr>
                <a:srgbClr val="38761D"/>
              </a:buClr>
              <a:buSzPts val="1400"/>
              <a:buFont typeface="Ubuntu"/>
              <a:buChar char="●"/>
            </a:pPr>
            <a:r>
              <a:rPr lang="es">
                <a:solidFill>
                  <a:srgbClr val="38761D"/>
                </a:solidFill>
                <a:highlight>
                  <a:srgbClr val="FFFFFF"/>
                </a:highlight>
                <a:latin typeface="Ubuntu"/>
                <a:ea typeface="Ubuntu"/>
                <a:cs typeface="Ubuntu"/>
                <a:sym typeface="Ubuntu"/>
              </a:rPr>
              <a:t>Vero eos et accusamus et iusto odio dignissimos ducimus qui blanditiis </a:t>
            </a:r>
            <a:endParaRPr>
              <a:solidFill>
                <a:srgbClr val="38761D"/>
              </a:solidFill>
              <a:highlight>
                <a:srgbClr val="FFFFFF"/>
              </a:highlight>
              <a:latin typeface="Ubuntu"/>
              <a:ea typeface="Ubuntu"/>
              <a:cs typeface="Ubuntu"/>
              <a:sym typeface="Ubuntu"/>
            </a:endParaRPr>
          </a:p>
          <a:p>
            <a:pPr indent="-317500" lvl="0" marL="457200" rtl="0">
              <a:lnSpc>
                <a:spcPct val="115000"/>
              </a:lnSpc>
              <a:spcBef>
                <a:spcPts val="0"/>
              </a:spcBef>
              <a:spcAft>
                <a:spcPts val="0"/>
              </a:spcAft>
              <a:buClr>
                <a:srgbClr val="38761D"/>
              </a:buClr>
              <a:buSzPts val="1400"/>
              <a:buFont typeface="Ubuntu"/>
              <a:buChar char="●"/>
            </a:pPr>
            <a:r>
              <a:rPr lang="es">
                <a:solidFill>
                  <a:srgbClr val="38761D"/>
                </a:solidFill>
                <a:highlight>
                  <a:srgbClr val="FFFFFF"/>
                </a:highlight>
                <a:latin typeface="Ubuntu"/>
                <a:ea typeface="Ubuntu"/>
                <a:cs typeface="Ubuntu"/>
                <a:sym typeface="Ubuntu"/>
              </a:rPr>
              <a:t>Eos et accusamus et iusto odio dignissimos ducimus qui blanditiis</a:t>
            </a:r>
            <a:endParaRPr>
              <a:solidFill>
                <a:srgbClr val="38761D"/>
              </a:solidFill>
              <a:highlight>
                <a:srgbClr val="FFFFFF"/>
              </a:highlight>
              <a:latin typeface="Ubuntu"/>
              <a:ea typeface="Ubuntu"/>
              <a:cs typeface="Ubuntu"/>
              <a:sym typeface="Ubuntu"/>
            </a:endParaRPr>
          </a:p>
          <a:p>
            <a:pPr indent="-317500" lvl="0" marL="457200" rtl="0">
              <a:lnSpc>
                <a:spcPct val="115000"/>
              </a:lnSpc>
              <a:spcBef>
                <a:spcPts val="0"/>
              </a:spcBef>
              <a:spcAft>
                <a:spcPts val="0"/>
              </a:spcAft>
              <a:buClr>
                <a:srgbClr val="38761D"/>
              </a:buClr>
              <a:buSzPts val="1400"/>
              <a:buFont typeface="Ubuntu"/>
              <a:buChar char="●"/>
            </a:pPr>
            <a:r>
              <a:rPr lang="es">
                <a:solidFill>
                  <a:srgbClr val="38761D"/>
                </a:solidFill>
                <a:highlight>
                  <a:srgbClr val="FFFFFF"/>
                </a:highlight>
                <a:latin typeface="Ubuntu"/>
                <a:ea typeface="Ubuntu"/>
                <a:cs typeface="Ubuntu"/>
                <a:sym typeface="Ubuntu"/>
              </a:rPr>
              <a:t>A</a:t>
            </a:r>
            <a:r>
              <a:rPr lang="es">
                <a:solidFill>
                  <a:srgbClr val="38761D"/>
                </a:solidFill>
                <a:highlight>
                  <a:srgbClr val="FFFFFF"/>
                </a:highlight>
                <a:latin typeface="Ubuntu"/>
                <a:ea typeface="Ubuntu"/>
                <a:cs typeface="Ubuntu"/>
                <a:sym typeface="Ubuntu"/>
              </a:rPr>
              <a:t>ccusamus et iusto odio dignissimos ducimus qui blanditiis</a:t>
            </a:r>
            <a:endParaRPr>
              <a:solidFill>
                <a:srgbClr val="38761D"/>
              </a:solidFill>
              <a:highlight>
                <a:srgbClr val="FFFFFF"/>
              </a:highlight>
              <a:latin typeface="Ubuntu"/>
              <a:ea typeface="Ubuntu"/>
              <a:cs typeface="Ubuntu"/>
              <a:sym typeface="Ubuntu"/>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0" y="0"/>
            <a:ext cx="9143999" cy="5143499"/>
          </a:xfrm>
          <a:prstGeom prst="rect">
            <a:avLst/>
          </a:prstGeom>
          <a:noFill/>
          <a:ln>
            <a:noFill/>
          </a:ln>
        </p:spPr>
      </p:pic>
      <p:sp>
        <p:nvSpPr>
          <p:cNvPr id="65" name="Google Shape;65;p14"/>
          <p:cNvSpPr/>
          <p:nvPr/>
        </p:nvSpPr>
        <p:spPr>
          <a:xfrm flipH="1">
            <a:off x="-7775" y="1209425"/>
            <a:ext cx="9144000" cy="2606500"/>
          </a:xfrm>
          <a:prstGeom prst="flowChartManualInput">
            <a:avLst/>
          </a:prstGeom>
          <a:solidFill>
            <a:srgbClr val="FFFFFF">
              <a:alpha val="5923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6" name="Google Shape;66;p14"/>
          <p:cNvSpPr txBox="1"/>
          <p:nvPr/>
        </p:nvSpPr>
        <p:spPr>
          <a:xfrm>
            <a:off x="307350" y="1557075"/>
            <a:ext cx="8529300" cy="2112900"/>
          </a:xfrm>
          <a:prstGeom prst="rect">
            <a:avLst/>
          </a:prstGeom>
          <a:noFill/>
          <a:ln>
            <a:noFill/>
          </a:ln>
        </p:spPr>
        <p:txBody>
          <a:bodyPr anchorCtr="0" anchor="t" bIns="91425" lIns="91425" spcFirstLastPara="1" rIns="91425" wrap="square" tIns="91425">
            <a:noAutofit/>
          </a:bodyPr>
          <a:lstStyle/>
          <a:p>
            <a:pPr indent="292100" lvl="0" marL="0" rtl="0" algn="ctr">
              <a:lnSpc>
                <a:spcPct val="115000"/>
              </a:lnSpc>
              <a:spcBef>
                <a:spcPts val="0"/>
              </a:spcBef>
              <a:spcAft>
                <a:spcPts val="0"/>
              </a:spcAft>
              <a:buClr>
                <a:schemeClr val="dk1"/>
              </a:buClr>
              <a:buSzPts val="1100"/>
              <a:buFont typeface="Arial"/>
              <a:buNone/>
            </a:pPr>
            <a:r>
              <a:rPr lang="es" sz="3000">
                <a:solidFill>
                  <a:srgbClr val="38761D"/>
                </a:solidFill>
                <a:latin typeface="Ubuntu"/>
                <a:ea typeface="Ubuntu"/>
                <a:cs typeface="Ubuntu"/>
                <a:sym typeface="Ubuntu"/>
              </a:rPr>
              <a:t>Antes de que crees una sola pieza</a:t>
            </a:r>
            <a:endParaRPr sz="3000">
              <a:solidFill>
                <a:srgbClr val="38761D"/>
              </a:solidFill>
              <a:latin typeface="Ubuntu"/>
              <a:ea typeface="Ubuntu"/>
              <a:cs typeface="Ubuntu"/>
              <a:sym typeface="Ubuntu"/>
            </a:endParaRPr>
          </a:p>
          <a:p>
            <a:pPr indent="292100" lvl="0" marL="0" rtl="0" algn="ctr">
              <a:lnSpc>
                <a:spcPct val="115000"/>
              </a:lnSpc>
              <a:spcBef>
                <a:spcPts val="0"/>
              </a:spcBef>
              <a:spcAft>
                <a:spcPts val="0"/>
              </a:spcAft>
              <a:buClr>
                <a:schemeClr val="dk1"/>
              </a:buClr>
              <a:buSzPts val="1100"/>
              <a:buFont typeface="Arial"/>
              <a:buNone/>
            </a:pPr>
            <a:r>
              <a:rPr lang="es" sz="3000">
                <a:solidFill>
                  <a:srgbClr val="38761D"/>
                </a:solidFill>
                <a:latin typeface="Ubuntu"/>
                <a:ea typeface="Ubuntu"/>
                <a:cs typeface="Ubuntu"/>
                <a:sym typeface="Ubuntu"/>
              </a:rPr>
              <a:t>más de “buen contenido”, pregúntate</a:t>
            </a:r>
            <a:endParaRPr sz="3000">
              <a:solidFill>
                <a:srgbClr val="38761D"/>
              </a:solidFill>
              <a:latin typeface="Ubuntu"/>
              <a:ea typeface="Ubuntu"/>
              <a:cs typeface="Ubuntu"/>
              <a:sym typeface="Ubuntu"/>
            </a:endParaRPr>
          </a:p>
          <a:p>
            <a:pPr indent="292100" lvl="0" marL="0" rtl="0" algn="ctr">
              <a:lnSpc>
                <a:spcPct val="115000"/>
              </a:lnSpc>
              <a:spcBef>
                <a:spcPts val="0"/>
              </a:spcBef>
              <a:spcAft>
                <a:spcPts val="0"/>
              </a:spcAft>
              <a:buNone/>
            </a:pPr>
            <a:r>
              <a:rPr lang="es" sz="3000">
                <a:solidFill>
                  <a:srgbClr val="38761D"/>
                </a:solidFill>
                <a:latin typeface="Ubuntu"/>
                <a:ea typeface="Ubuntu"/>
                <a:cs typeface="Ubuntu"/>
                <a:sym typeface="Ubuntu"/>
              </a:rPr>
              <a:t>cómo vas a promocionarlo.</a:t>
            </a:r>
            <a:endParaRPr sz="3000">
              <a:solidFill>
                <a:srgbClr val="38761D"/>
              </a:solidFill>
              <a:latin typeface="Ubuntu"/>
              <a:ea typeface="Ubuntu"/>
              <a:cs typeface="Ubuntu"/>
              <a:sym typeface="Ubuntu"/>
            </a:endParaRPr>
          </a:p>
        </p:txBody>
      </p:sp>
      <p:pic>
        <p:nvPicPr>
          <p:cNvPr descr="bocadillo-ebook.gif" id="67" name="Google Shape;67;p14"/>
          <p:cNvPicPr preferRelativeResize="0"/>
          <p:nvPr/>
        </p:nvPicPr>
        <p:blipFill>
          <a:blip r:embed="rId4">
            <a:alphaModFix/>
          </a:blip>
          <a:stretch>
            <a:fillRect/>
          </a:stretch>
        </p:blipFill>
        <p:spPr>
          <a:xfrm>
            <a:off x="8210150" y="4183900"/>
            <a:ext cx="774550" cy="819525"/>
          </a:xfrm>
          <a:prstGeom prst="rect">
            <a:avLst/>
          </a:prstGeom>
          <a:noFill/>
          <a:ln>
            <a:noFill/>
          </a:ln>
        </p:spPr>
      </p:pic>
      <p:sp>
        <p:nvSpPr>
          <p:cNvPr id="68" name="Google Shape;68;p14"/>
          <p:cNvSpPr txBox="1"/>
          <p:nvPr/>
        </p:nvSpPr>
        <p:spPr>
          <a:xfrm>
            <a:off x="2299650" y="3240375"/>
            <a:ext cx="4544700" cy="72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2400">
                <a:solidFill>
                  <a:srgbClr val="6AA84F"/>
                </a:solidFill>
                <a:latin typeface="Playball"/>
                <a:ea typeface="Playball"/>
                <a:cs typeface="Playball"/>
                <a:sym typeface="Playball"/>
              </a:rPr>
              <a:t>Joe Pulizzi</a:t>
            </a:r>
            <a:endParaRPr sz="2400">
              <a:solidFill>
                <a:srgbClr val="6AA84F"/>
              </a:solidFill>
              <a:latin typeface="Playball"/>
              <a:ea typeface="Playball"/>
              <a:cs typeface="Playball"/>
              <a:sym typeface="Playball"/>
            </a:endParaRPr>
          </a:p>
        </p:txBody>
      </p:sp>
      <p:pic>
        <p:nvPicPr>
          <p:cNvPr id="69" name="Google Shape;69;p14"/>
          <p:cNvPicPr preferRelativeResize="0"/>
          <p:nvPr/>
        </p:nvPicPr>
        <p:blipFill>
          <a:blip r:embed="rId5">
            <a:alphaModFix/>
          </a:blip>
          <a:stretch>
            <a:fillRect/>
          </a:stretch>
        </p:blipFill>
        <p:spPr>
          <a:xfrm>
            <a:off x="971938" y="559538"/>
            <a:ext cx="1095375" cy="866775"/>
          </a:xfrm>
          <a:prstGeom prst="rect">
            <a:avLst/>
          </a:prstGeom>
          <a:noFill/>
          <a:ln>
            <a:noFill/>
          </a:ln>
        </p:spPr>
      </p:pic>
      <p:pic>
        <p:nvPicPr>
          <p:cNvPr descr="comillas.gif" id="70" name="Google Shape;70;p14"/>
          <p:cNvPicPr preferRelativeResize="0"/>
          <p:nvPr/>
        </p:nvPicPr>
        <p:blipFill>
          <a:blip r:embed="rId6">
            <a:alphaModFix/>
          </a:blip>
          <a:stretch>
            <a:fillRect/>
          </a:stretch>
        </p:blipFill>
        <p:spPr>
          <a:xfrm>
            <a:off x="460550" y="750641"/>
            <a:ext cx="1371025" cy="1073900"/>
          </a:xfrm>
          <a:prstGeom prst="rect">
            <a:avLst/>
          </a:prstGeom>
          <a:noFill/>
          <a:ln>
            <a:noFill/>
          </a:ln>
        </p:spPr>
      </p:pic>
      <p:pic>
        <p:nvPicPr>
          <p:cNvPr descr="comillas.gif" id="71" name="Google Shape;71;p14"/>
          <p:cNvPicPr preferRelativeResize="0"/>
          <p:nvPr/>
        </p:nvPicPr>
        <p:blipFill>
          <a:blip r:embed="rId6">
            <a:alphaModFix/>
          </a:blip>
          <a:stretch>
            <a:fillRect/>
          </a:stretch>
        </p:blipFill>
        <p:spPr>
          <a:xfrm flipH="1">
            <a:off x="7028950" y="2648191"/>
            <a:ext cx="1371025" cy="1073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5"/>
          <p:cNvSpPr txBox="1"/>
          <p:nvPr/>
        </p:nvSpPr>
        <p:spPr>
          <a:xfrm>
            <a:off x="307350" y="1557075"/>
            <a:ext cx="8529300" cy="2112900"/>
          </a:xfrm>
          <a:prstGeom prst="rect">
            <a:avLst/>
          </a:prstGeom>
          <a:noFill/>
          <a:ln>
            <a:noFill/>
          </a:ln>
        </p:spPr>
        <p:txBody>
          <a:bodyPr anchorCtr="0" anchor="t" bIns="91425" lIns="91425" spcFirstLastPara="1" rIns="91425" wrap="square" tIns="91425">
            <a:noAutofit/>
          </a:bodyPr>
          <a:lstStyle/>
          <a:p>
            <a:pPr indent="292100" lvl="0" marL="0" rtl="0" algn="ctr">
              <a:lnSpc>
                <a:spcPct val="115000"/>
              </a:lnSpc>
              <a:spcBef>
                <a:spcPts val="0"/>
              </a:spcBef>
              <a:spcAft>
                <a:spcPts val="0"/>
              </a:spcAft>
              <a:buNone/>
            </a:pPr>
            <a:r>
              <a:rPr lang="es" sz="3000">
                <a:solidFill>
                  <a:srgbClr val="38761D"/>
                </a:solidFill>
                <a:latin typeface="Ubuntu"/>
                <a:ea typeface="Ubuntu"/>
                <a:cs typeface="Ubuntu"/>
                <a:sym typeface="Ubuntu"/>
              </a:rPr>
              <a:t>Antes de que crees una sola pieza</a:t>
            </a:r>
            <a:endParaRPr sz="3000">
              <a:solidFill>
                <a:srgbClr val="38761D"/>
              </a:solidFill>
              <a:latin typeface="Ubuntu"/>
              <a:ea typeface="Ubuntu"/>
              <a:cs typeface="Ubuntu"/>
              <a:sym typeface="Ubuntu"/>
            </a:endParaRPr>
          </a:p>
          <a:p>
            <a:pPr indent="292100" lvl="0" marL="0" rtl="0" algn="ctr">
              <a:lnSpc>
                <a:spcPct val="115000"/>
              </a:lnSpc>
              <a:spcBef>
                <a:spcPts val="0"/>
              </a:spcBef>
              <a:spcAft>
                <a:spcPts val="0"/>
              </a:spcAft>
              <a:buNone/>
            </a:pPr>
            <a:r>
              <a:rPr lang="es" sz="3000">
                <a:solidFill>
                  <a:srgbClr val="38761D"/>
                </a:solidFill>
                <a:latin typeface="Ubuntu"/>
                <a:ea typeface="Ubuntu"/>
                <a:cs typeface="Ubuntu"/>
                <a:sym typeface="Ubuntu"/>
              </a:rPr>
              <a:t>más de “buen contenido”, pregúntate</a:t>
            </a:r>
            <a:endParaRPr sz="3000">
              <a:solidFill>
                <a:srgbClr val="38761D"/>
              </a:solidFill>
              <a:latin typeface="Ubuntu"/>
              <a:ea typeface="Ubuntu"/>
              <a:cs typeface="Ubuntu"/>
              <a:sym typeface="Ubuntu"/>
            </a:endParaRPr>
          </a:p>
          <a:p>
            <a:pPr indent="292100" lvl="0" marL="0" rtl="0" algn="ctr">
              <a:lnSpc>
                <a:spcPct val="115000"/>
              </a:lnSpc>
              <a:spcBef>
                <a:spcPts val="0"/>
              </a:spcBef>
              <a:spcAft>
                <a:spcPts val="0"/>
              </a:spcAft>
              <a:buNone/>
            </a:pPr>
            <a:r>
              <a:rPr lang="es" sz="3000">
                <a:solidFill>
                  <a:srgbClr val="38761D"/>
                </a:solidFill>
                <a:latin typeface="Ubuntu"/>
                <a:ea typeface="Ubuntu"/>
                <a:cs typeface="Ubuntu"/>
                <a:sym typeface="Ubuntu"/>
              </a:rPr>
              <a:t>cómo vas a promocionarlo.</a:t>
            </a:r>
            <a:endParaRPr sz="3000">
              <a:solidFill>
                <a:srgbClr val="38761D"/>
              </a:solidFill>
              <a:latin typeface="Ubuntu"/>
              <a:ea typeface="Ubuntu"/>
              <a:cs typeface="Ubuntu"/>
              <a:sym typeface="Ubuntu"/>
            </a:endParaRPr>
          </a:p>
        </p:txBody>
      </p:sp>
      <p:sp>
        <p:nvSpPr>
          <p:cNvPr id="77" name="Google Shape;77;p15"/>
          <p:cNvSpPr txBox="1"/>
          <p:nvPr/>
        </p:nvSpPr>
        <p:spPr>
          <a:xfrm>
            <a:off x="2299650" y="3240375"/>
            <a:ext cx="4544700" cy="72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2400">
                <a:solidFill>
                  <a:srgbClr val="6AA84F"/>
                </a:solidFill>
                <a:latin typeface="Playball"/>
                <a:ea typeface="Playball"/>
                <a:cs typeface="Playball"/>
                <a:sym typeface="Playball"/>
              </a:rPr>
              <a:t>Joe Pulizzi</a:t>
            </a:r>
            <a:endParaRPr sz="2400">
              <a:solidFill>
                <a:srgbClr val="6AA84F"/>
              </a:solidFill>
              <a:latin typeface="Playball"/>
              <a:ea typeface="Playball"/>
              <a:cs typeface="Playball"/>
              <a:sym typeface="Playball"/>
            </a:endParaRPr>
          </a:p>
        </p:txBody>
      </p:sp>
      <p:pic>
        <p:nvPicPr>
          <p:cNvPr descr="comillas.gif" id="78" name="Google Shape;78;p15"/>
          <p:cNvPicPr preferRelativeResize="0"/>
          <p:nvPr/>
        </p:nvPicPr>
        <p:blipFill>
          <a:blip r:embed="rId3">
            <a:alphaModFix/>
          </a:blip>
          <a:stretch>
            <a:fillRect/>
          </a:stretch>
        </p:blipFill>
        <p:spPr>
          <a:xfrm>
            <a:off x="460550" y="750641"/>
            <a:ext cx="1371025" cy="1073900"/>
          </a:xfrm>
          <a:prstGeom prst="rect">
            <a:avLst/>
          </a:prstGeom>
          <a:noFill/>
          <a:ln>
            <a:noFill/>
          </a:ln>
        </p:spPr>
      </p:pic>
      <p:pic>
        <p:nvPicPr>
          <p:cNvPr descr="comillas.gif" id="79" name="Google Shape;79;p15"/>
          <p:cNvPicPr preferRelativeResize="0"/>
          <p:nvPr/>
        </p:nvPicPr>
        <p:blipFill>
          <a:blip r:embed="rId3">
            <a:alphaModFix/>
          </a:blip>
          <a:stretch>
            <a:fillRect/>
          </a:stretch>
        </p:blipFill>
        <p:spPr>
          <a:xfrm flipH="1">
            <a:off x="7028950" y="2648191"/>
            <a:ext cx="1371025" cy="1073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pic>
        <p:nvPicPr>
          <p:cNvPr id="84" name="Google Shape;84;p16"/>
          <p:cNvPicPr preferRelativeResize="0"/>
          <p:nvPr/>
        </p:nvPicPr>
        <p:blipFill rotWithShape="1">
          <a:blip r:embed="rId3">
            <a:alphaModFix/>
          </a:blip>
          <a:srcRect b="11033" l="0" r="0" t="4678"/>
          <a:stretch/>
        </p:blipFill>
        <p:spPr>
          <a:xfrm>
            <a:off x="0" y="0"/>
            <a:ext cx="9144000" cy="5143500"/>
          </a:xfrm>
          <a:prstGeom prst="rect">
            <a:avLst/>
          </a:prstGeom>
          <a:noFill/>
          <a:ln>
            <a:noFill/>
          </a:ln>
        </p:spPr>
      </p:pic>
      <p:sp>
        <p:nvSpPr>
          <p:cNvPr id="85" name="Google Shape;85;p16"/>
          <p:cNvSpPr/>
          <p:nvPr/>
        </p:nvSpPr>
        <p:spPr>
          <a:xfrm flipH="1">
            <a:off x="-7775" y="1209425"/>
            <a:ext cx="9144000" cy="2606500"/>
          </a:xfrm>
          <a:prstGeom prst="flowChartManualInput">
            <a:avLst/>
          </a:prstGeom>
          <a:solidFill>
            <a:srgbClr val="FFFFFF">
              <a:alpha val="5923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6" name="Google Shape;86;p16"/>
          <p:cNvSpPr txBox="1"/>
          <p:nvPr/>
        </p:nvSpPr>
        <p:spPr>
          <a:xfrm>
            <a:off x="307350" y="1696075"/>
            <a:ext cx="8529300" cy="1042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s" sz="4800">
                <a:solidFill>
                  <a:srgbClr val="274E13"/>
                </a:solidFill>
                <a:latin typeface="Ubuntu"/>
                <a:ea typeface="Ubuntu"/>
                <a:cs typeface="Ubuntu"/>
                <a:sym typeface="Ubuntu"/>
              </a:rPr>
              <a:t>Capítulo ~ Lorem ipsun per</a:t>
            </a:r>
            <a:endParaRPr sz="4800">
              <a:solidFill>
                <a:srgbClr val="274E13"/>
              </a:solidFill>
              <a:latin typeface="Ubuntu"/>
              <a:ea typeface="Ubuntu"/>
              <a:cs typeface="Ubuntu"/>
              <a:sym typeface="Ubuntu"/>
            </a:endParaRPr>
          </a:p>
        </p:txBody>
      </p:sp>
      <p:sp>
        <p:nvSpPr>
          <p:cNvPr id="87" name="Google Shape;87;p16"/>
          <p:cNvSpPr txBox="1"/>
          <p:nvPr/>
        </p:nvSpPr>
        <p:spPr>
          <a:xfrm>
            <a:off x="4542175" y="2209950"/>
            <a:ext cx="4544700" cy="723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s" sz="3600">
                <a:solidFill>
                  <a:srgbClr val="6AA84F"/>
                </a:solidFill>
                <a:latin typeface="Playball"/>
                <a:ea typeface="Playball"/>
                <a:cs typeface="Playball"/>
                <a:sym typeface="Playball"/>
              </a:rPr>
              <a:t>y un subtítulo también</a:t>
            </a:r>
            <a:endParaRPr sz="3600">
              <a:solidFill>
                <a:srgbClr val="6AA84F"/>
              </a:solidFill>
              <a:latin typeface="Playball"/>
              <a:ea typeface="Playball"/>
              <a:cs typeface="Playball"/>
              <a:sym typeface="Playball"/>
            </a:endParaRPr>
          </a:p>
        </p:txBody>
      </p:sp>
      <p:pic>
        <p:nvPicPr>
          <p:cNvPr descr="bocadillo-ebook.gif" id="88" name="Google Shape;88;p16"/>
          <p:cNvPicPr preferRelativeResize="0"/>
          <p:nvPr/>
        </p:nvPicPr>
        <p:blipFill>
          <a:blip r:embed="rId4">
            <a:alphaModFix/>
          </a:blip>
          <a:stretch>
            <a:fillRect/>
          </a:stretch>
        </p:blipFill>
        <p:spPr>
          <a:xfrm>
            <a:off x="8210150" y="4183900"/>
            <a:ext cx="774550" cy="819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pic>
        <p:nvPicPr>
          <p:cNvPr descr="icono1.gif" id="93" name="Google Shape;93;p17"/>
          <p:cNvPicPr preferRelativeResize="0"/>
          <p:nvPr/>
        </p:nvPicPr>
        <p:blipFill>
          <a:blip r:embed="rId3">
            <a:alphaModFix/>
          </a:blip>
          <a:stretch>
            <a:fillRect/>
          </a:stretch>
        </p:blipFill>
        <p:spPr>
          <a:xfrm>
            <a:off x="1145913" y="1483079"/>
            <a:ext cx="1402437" cy="1098509"/>
          </a:xfrm>
          <a:prstGeom prst="rect">
            <a:avLst/>
          </a:prstGeom>
          <a:noFill/>
          <a:ln>
            <a:noFill/>
          </a:ln>
        </p:spPr>
      </p:pic>
      <p:pic>
        <p:nvPicPr>
          <p:cNvPr descr="icono2.gif" id="94" name="Google Shape;94;p17"/>
          <p:cNvPicPr preferRelativeResize="0"/>
          <p:nvPr/>
        </p:nvPicPr>
        <p:blipFill>
          <a:blip r:embed="rId4">
            <a:alphaModFix/>
          </a:blip>
          <a:stretch>
            <a:fillRect/>
          </a:stretch>
        </p:blipFill>
        <p:spPr>
          <a:xfrm>
            <a:off x="3894441" y="1520537"/>
            <a:ext cx="1306818" cy="1023600"/>
          </a:xfrm>
          <a:prstGeom prst="rect">
            <a:avLst/>
          </a:prstGeom>
          <a:noFill/>
          <a:ln>
            <a:noFill/>
          </a:ln>
        </p:spPr>
      </p:pic>
      <p:pic>
        <p:nvPicPr>
          <p:cNvPr descr="icono3.gif" id="95" name="Google Shape;95;p17"/>
          <p:cNvPicPr preferRelativeResize="0"/>
          <p:nvPr/>
        </p:nvPicPr>
        <p:blipFill>
          <a:blip r:embed="rId5">
            <a:alphaModFix/>
          </a:blip>
          <a:stretch>
            <a:fillRect/>
          </a:stretch>
        </p:blipFill>
        <p:spPr>
          <a:xfrm>
            <a:off x="6547350" y="1157350"/>
            <a:ext cx="1552825" cy="1216300"/>
          </a:xfrm>
          <a:prstGeom prst="rect">
            <a:avLst/>
          </a:prstGeom>
          <a:noFill/>
          <a:ln>
            <a:noFill/>
          </a:ln>
        </p:spPr>
      </p:pic>
      <p:pic>
        <p:nvPicPr>
          <p:cNvPr descr="bocadillo-ebook.gif" id="96" name="Google Shape;96;p17"/>
          <p:cNvPicPr preferRelativeResize="0"/>
          <p:nvPr/>
        </p:nvPicPr>
        <p:blipFill>
          <a:blip r:embed="rId6">
            <a:alphaModFix/>
          </a:blip>
          <a:stretch>
            <a:fillRect/>
          </a:stretch>
        </p:blipFill>
        <p:spPr>
          <a:xfrm>
            <a:off x="8210150" y="4183900"/>
            <a:ext cx="774550" cy="819525"/>
          </a:xfrm>
          <a:prstGeom prst="rect">
            <a:avLst/>
          </a:prstGeom>
          <a:noFill/>
          <a:ln>
            <a:noFill/>
          </a:ln>
        </p:spPr>
      </p:pic>
      <p:sp>
        <p:nvSpPr>
          <p:cNvPr id="97" name="Google Shape;97;p17"/>
          <p:cNvSpPr txBox="1"/>
          <p:nvPr/>
        </p:nvSpPr>
        <p:spPr>
          <a:xfrm>
            <a:off x="307350" y="271200"/>
            <a:ext cx="8529300" cy="611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s" sz="3000">
                <a:solidFill>
                  <a:srgbClr val="38761D"/>
                </a:solidFill>
                <a:highlight>
                  <a:srgbClr val="FFFFFF"/>
                </a:highlight>
                <a:latin typeface="Ubuntu"/>
                <a:ea typeface="Ubuntu"/>
                <a:cs typeface="Ubuntu"/>
                <a:sym typeface="Ubuntu"/>
              </a:rPr>
              <a:t>Sed ut perspiciatis unde omnis</a:t>
            </a:r>
            <a:endParaRPr sz="3000">
              <a:solidFill>
                <a:srgbClr val="38761D"/>
              </a:solidFill>
              <a:latin typeface="Ubuntu"/>
              <a:ea typeface="Ubuntu"/>
              <a:cs typeface="Ubuntu"/>
              <a:sym typeface="Ubuntu"/>
            </a:endParaRPr>
          </a:p>
        </p:txBody>
      </p:sp>
      <p:sp>
        <p:nvSpPr>
          <p:cNvPr id="98" name="Google Shape;98;p17"/>
          <p:cNvSpPr txBox="1"/>
          <p:nvPr/>
        </p:nvSpPr>
        <p:spPr>
          <a:xfrm>
            <a:off x="510775" y="2516475"/>
            <a:ext cx="2672700" cy="72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2400">
                <a:solidFill>
                  <a:srgbClr val="6AA84F"/>
                </a:solidFill>
                <a:highlight>
                  <a:srgbClr val="FFFFFF"/>
                </a:highlight>
                <a:latin typeface="Playball"/>
                <a:ea typeface="Playball"/>
                <a:cs typeface="Playball"/>
                <a:sym typeface="Playball"/>
              </a:rPr>
              <a:t>Lorem ipsum dolor</a:t>
            </a:r>
            <a:endParaRPr sz="2400">
              <a:solidFill>
                <a:srgbClr val="6AA84F"/>
              </a:solidFill>
              <a:latin typeface="Playball"/>
              <a:ea typeface="Playball"/>
              <a:cs typeface="Playball"/>
              <a:sym typeface="Playball"/>
            </a:endParaRPr>
          </a:p>
        </p:txBody>
      </p:sp>
      <p:sp>
        <p:nvSpPr>
          <p:cNvPr id="99" name="Google Shape;99;p17"/>
          <p:cNvSpPr txBox="1"/>
          <p:nvPr/>
        </p:nvSpPr>
        <p:spPr>
          <a:xfrm>
            <a:off x="3207650" y="2516475"/>
            <a:ext cx="2672700" cy="72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2400">
                <a:solidFill>
                  <a:srgbClr val="6AA84F"/>
                </a:solidFill>
                <a:highlight>
                  <a:srgbClr val="FFFFFF"/>
                </a:highlight>
                <a:latin typeface="Playball"/>
                <a:ea typeface="Playball"/>
                <a:cs typeface="Playball"/>
                <a:sym typeface="Playball"/>
              </a:rPr>
              <a:t>Lorem ipsum dolor</a:t>
            </a:r>
            <a:endParaRPr sz="2400">
              <a:solidFill>
                <a:srgbClr val="6AA84F"/>
              </a:solidFill>
              <a:latin typeface="Playball"/>
              <a:ea typeface="Playball"/>
              <a:cs typeface="Playball"/>
              <a:sym typeface="Playball"/>
            </a:endParaRPr>
          </a:p>
        </p:txBody>
      </p:sp>
      <p:sp>
        <p:nvSpPr>
          <p:cNvPr id="100" name="Google Shape;100;p17"/>
          <p:cNvSpPr txBox="1"/>
          <p:nvPr/>
        </p:nvSpPr>
        <p:spPr>
          <a:xfrm>
            <a:off x="5918425" y="2516475"/>
            <a:ext cx="2672700" cy="72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2400">
                <a:solidFill>
                  <a:srgbClr val="6AA84F"/>
                </a:solidFill>
                <a:highlight>
                  <a:srgbClr val="FFFFFF"/>
                </a:highlight>
                <a:latin typeface="Playball"/>
                <a:ea typeface="Playball"/>
                <a:cs typeface="Playball"/>
                <a:sym typeface="Playball"/>
              </a:rPr>
              <a:t>Lorem ipsum dolor</a:t>
            </a:r>
            <a:endParaRPr sz="2400">
              <a:solidFill>
                <a:srgbClr val="6AA84F"/>
              </a:solidFill>
              <a:latin typeface="Playball"/>
              <a:ea typeface="Playball"/>
              <a:cs typeface="Playball"/>
              <a:sym typeface="Playball"/>
            </a:endParaRPr>
          </a:p>
        </p:txBody>
      </p:sp>
      <p:sp>
        <p:nvSpPr>
          <p:cNvPr id="101" name="Google Shape;101;p17"/>
          <p:cNvSpPr txBox="1"/>
          <p:nvPr/>
        </p:nvSpPr>
        <p:spPr>
          <a:xfrm>
            <a:off x="726625" y="3017098"/>
            <a:ext cx="2241000" cy="9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solidFill>
                  <a:srgbClr val="666666"/>
                </a:solidFill>
                <a:highlight>
                  <a:srgbClr val="FFFFFF"/>
                </a:highlight>
                <a:latin typeface="Ubuntu"/>
                <a:ea typeface="Ubuntu"/>
                <a:cs typeface="Ubuntu"/>
                <a:sym typeface="Ubuntu"/>
              </a:rPr>
              <a:t>At vero eos et accusamus et iusto odio dignissimos ducimus qui blanditiis praesentium voluptatum.</a:t>
            </a:r>
            <a:endParaRPr>
              <a:solidFill>
                <a:srgbClr val="666666"/>
              </a:solidFill>
              <a:latin typeface="Ubuntu"/>
              <a:ea typeface="Ubuntu"/>
              <a:cs typeface="Ubuntu"/>
              <a:sym typeface="Ubuntu"/>
            </a:endParaRPr>
          </a:p>
        </p:txBody>
      </p:sp>
      <p:sp>
        <p:nvSpPr>
          <p:cNvPr id="102" name="Google Shape;102;p17"/>
          <p:cNvSpPr txBox="1"/>
          <p:nvPr/>
        </p:nvSpPr>
        <p:spPr>
          <a:xfrm>
            <a:off x="3451300" y="3017098"/>
            <a:ext cx="2241000" cy="9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solidFill>
                  <a:srgbClr val="666666"/>
                </a:solidFill>
                <a:highlight>
                  <a:srgbClr val="FFFFFF"/>
                </a:highlight>
                <a:latin typeface="Ubuntu"/>
                <a:ea typeface="Ubuntu"/>
                <a:cs typeface="Ubuntu"/>
                <a:sym typeface="Ubuntu"/>
              </a:rPr>
              <a:t>At vero eos et accusamus et iusto odio dignissimos ducimus qui blanditiis praesentium voluptatum.</a:t>
            </a:r>
            <a:endParaRPr>
              <a:solidFill>
                <a:srgbClr val="666666"/>
              </a:solidFill>
              <a:latin typeface="Ubuntu"/>
              <a:ea typeface="Ubuntu"/>
              <a:cs typeface="Ubuntu"/>
              <a:sym typeface="Ubuntu"/>
            </a:endParaRPr>
          </a:p>
        </p:txBody>
      </p:sp>
      <p:sp>
        <p:nvSpPr>
          <p:cNvPr id="103" name="Google Shape;103;p17"/>
          <p:cNvSpPr txBox="1"/>
          <p:nvPr/>
        </p:nvSpPr>
        <p:spPr>
          <a:xfrm>
            <a:off x="6134250" y="3017098"/>
            <a:ext cx="2241000" cy="9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solidFill>
                  <a:srgbClr val="666666"/>
                </a:solidFill>
                <a:highlight>
                  <a:srgbClr val="FFFFFF"/>
                </a:highlight>
                <a:latin typeface="Ubuntu"/>
                <a:ea typeface="Ubuntu"/>
                <a:cs typeface="Ubuntu"/>
                <a:sym typeface="Ubuntu"/>
              </a:rPr>
              <a:t>At vero eos et accusamus et iusto odio dignissimos ducimus qui blanditiis praesentium voluptatum.</a:t>
            </a:r>
            <a:endParaRPr>
              <a:solidFill>
                <a:srgbClr val="666666"/>
              </a:solidFill>
              <a:latin typeface="Ubuntu"/>
              <a:ea typeface="Ubuntu"/>
              <a:cs typeface="Ubuntu"/>
              <a:sym typeface="Ubuntu"/>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pic>
        <p:nvPicPr>
          <p:cNvPr descr="icono1.gif" id="108" name="Google Shape;108;p18"/>
          <p:cNvPicPr preferRelativeResize="0"/>
          <p:nvPr/>
        </p:nvPicPr>
        <p:blipFill>
          <a:blip r:embed="rId3">
            <a:alphaModFix/>
          </a:blip>
          <a:stretch>
            <a:fillRect/>
          </a:stretch>
        </p:blipFill>
        <p:spPr>
          <a:xfrm>
            <a:off x="374388" y="1018504"/>
            <a:ext cx="1402437" cy="1098509"/>
          </a:xfrm>
          <a:prstGeom prst="rect">
            <a:avLst/>
          </a:prstGeom>
          <a:noFill/>
          <a:ln>
            <a:noFill/>
          </a:ln>
        </p:spPr>
      </p:pic>
      <p:pic>
        <p:nvPicPr>
          <p:cNvPr descr="icono2.gif" id="109" name="Google Shape;109;p18"/>
          <p:cNvPicPr preferRelativeResize="0"/>
          <p:nvPr/>
        </p:nvPicPr>
        <p:blipFill>
          <a:blip r:embed="rId4">
            <a:alphaModFix/>
          </a:blip>
          <a:stretch>
            <a:fillRect/>
          </a:stretch>
        </p:blipFill>
        <p:spPr>
          <a:xfrm>
            <a:off x="374391" y="3673987"/>
            <a:ext cx="1306818" cy="1023600"/>
          </a:xfrm>
          <a:prstGeom prst="rect">
            <a:avLst/>
          </a:prstGeom>
          <a:noFill/>
          <a:ln>
            <a:noFill/>
          </a:ln>
        </p:spPr>
      </p:pic>
      <p:pic>
        <p:nvPicPr>
          <p:cNvPr descr="icono3.gif" id="110" name="Google Shape;110;p18"/>
          <p:cNvPicPr preferRelativeResize="0"/>
          <p:nvPr/>
        </p:nvPicPr>
        <p:blipFill>
          <a:blip r:embed="rId5">
            <a:alphaModFix/>
          </a:blip>
          <a:stretch>
            <a:fillRect/>
          </a:stretch>
        </p:blipFill>
        <p:spPr>
          <a:xfrm>
            <a:off x="6959112" y="2141150"/>
            <a:ext cx="1552825" cy="1216300"/>
          </a:xfrm>
          <a:prstGeom prst="rect">
            <a:avLst/>
          </a:prstGeom>
          <a:noFill/>
          <a:ln>
            <a:noFill/>
          </a:ln>
        </p:spPr>
      </p:pic>
      <p:pic>
        <p:nvPicPr>
          <p:cNvPr descr="bocadillo-ebook.gif" id="111" name="Google Shape;111;p18"/>
          <p:cNvPicPr preferRelativeResize="0"/>
          <p:nvPr/>
        </p:nvPicPr>
        <p:blipFill>
          <a:blip r:embed="rId6">
            <a:alphaModFix/>
          </a:blip>
          <a:stretch>
            <a:fillRect/>
          </a:stretch>
        </p:blipFill>
        <p:spPr>
          <a:xfrm>
            <a:off x="8210150" y="4183900"/>
            <a:ext cx="774550" cy="819525"/>
          </a:xfrm>
          <a:prstGeom prst="rect">
            <a:avLst/>
          </a:prstGeom>
          <a:noFill/>
          <a:ln>
            <a:noFill/>
          </a:ln>
        </p:spPr>
      </p:pic>
      <p:sp>
        <p:nvSpPr>
          <p:cNvPr id="112" name="Google Shape;112;p18"/>
          <p:cNvSpPr txBox="1"/>
          <p:nvPr/>
        </p:nvSpPr>
        <p:spPr>
          <a:xfrm>
            <a:off x="307350" y="271200"/>
            <a:ext cx="8529300" cy="611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s" sz="3000">
                <a:solidFill>
                  <a:srgbClr val="38761D"/>
                </a:solidFill>
                <a:highlight>
                  <a:srgbClr val="FFFFFF"/>
                </a:highlight>
                <a:latin typeface="Ubuntu"/>
                <a:ea typeface="Ubuntu"/>
                <a:cs typeface="Ubuntu"/>
                <a:sym typeface="Ubuntu"/>
              </a:rPr>
              <a:t>Sed ut perspiciatis unde omnis</a:t>
            </a:r>
            <a:endParaRPr sz="3000">
              <a:solidFill>
                <a:srgbClr val="38761D"/>
              </a:solidFill>
              <a:latin typeface="Ubuntu"/>
              <a:ea typeface="Ubuntu"/>
              <a:cs typeface="Ubuntu"/>
              <a:sym typeface="Ubuntu"/>
            </a:endParaRPr>
          </a:p>
        </p:txBody>
      </p:sp>
      <p:sp>
        <p:nvSpPr>
          <p:cNvPr id="113" name="Google Shape;113;p18"/>
          <p:cNvSpPr txBox="1"/>
          <p:nvPr/>
        </p:nvSpPr>
        <p:spPr>
          <a:xfrm>
            <a:off x="1810550" y="1046775"/>
            <a:ext cx="2672700" cy="723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s" sz="2400">
                <a:solidFill>
                  <a:srgbClr val="6AA84F"/>
                </a:solidFill>
                <a:highlight>
                  <a:srgbClr val="FFFFFF"/>
                </a:highlight>
                <a:latin typeface="Playball"/>
                <a:ea typeface="Playball"/>
                <a:cs typeface="Playball"/>
                <a:sym typeface="Playball"/>
              </a:rPr>
              <a:t>Lorem ipsum dolor</a:t>
            </a:r>
            <a:endParaRPr sz="2400">
              <a:solidFill>
                <a:srgbClr val="6AA84F"/>
              </a:solidFill>
              <a:latin typeface="Playball"/>
              <a:ea typeface="Playball"/>
              <a:cs typeface="Playball"/>
              <a:sym typeface="Playball"/>
            </a:endParaRPr>
          </a:p>
        </p:txBody>
      </p:sp>
      <p:sp>
        <p:nvSpPr>
          <p:cNvPr id="114" name="Google Shape;114;p18"/>
          <p:cNvSpPr txBox="1"/>
          <p:nvPr/>
        </p:nvSpPr>
        <p:spPr>
          <a:xfrm>
            <a:off x="1901275" y="1529738"/>
            <a:ext cx="5640300" cy="611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s">
                <a:solidFill>
                  <a:srgbClr val="666666"/>
                </a:solidFill>
                <a:highlight>
                  <a:srgbClr val="FFFFFF"/>
                </a:highlight>
                <a:latin typeface="Ubuntu"/>
                <a:ea typeface="Ubuntu"/>
                <a:cs typeface="Ubuntu"/>
                <a:sym typeface="Ubuntu"/>
              </a:rPr>
              <a:t>At vero eos et accusamus et iusto odio dignissimos ducimus qui blanditiis praesentium voluptatum.</a:t>
            </a:r>
            <a:endParaRPr>
              <a:solidFill>
                <a:srgbClr val="666666"/>
              </a:solidFill>
              <a:latin typeface="Ubuntu"/>
              <a:ea typeface="Ubuntu"/>
              <a:cs typeface="Ubuntu"/>
              <a:sym typeface="Ubuntu"/>
            </a:endParaRPr>
          </a:p>
        </p:txBody>
      </p:sp>
      <p:sp>
        <p:nvSpPr>
          <p:cNvPr id="115" name="Google Shape;115;p18"/>
          <p:cNvSpPr txBox="1"/>
          <p:nvPr/>
        </p:nvSpPr>
        <p:spPr>
          <a:xfrm>
            <a:off x="4196031" y="2277050"/>
            <a:ext cx="2672700" cy="72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s" sz="2400">
                <a:solidFill>
                  <a:srgbClr val="6AA84F"/>
                </a:solidFill>
                <a:highlight>
                  <a:srgbClr val="FFFFFF"/>
                </a:highlight>
                <a:latin typeface="Playball"/>
                <a:ea typeface="Playball"/>
                <a:cs typeface="Playball"/>
                <a:sym typeface="Playball"/>
              </a:rPr>
              <a:t>Lorem ipsum dolor</a:t>
            </a:r>
            <a:endParaRPr sz="2400">
              <a:solidFill>
                <a:srgbClr val="6AA84F"/>
              </a:solidFill>
              <a:latin typeface="Playball"/>
              <a:ea typeface="Playball"/>
              <a:cs typeface="Playball"/>
              <a:sym typeface="Playball"/>
            </a:endParaRPr>
          </a:p>
        </p:txBody>
      </p:sp>
      <p:sp>
        <p:nvSpPr>
          <p:cNvPr id="116" name="Google Shape;116;p18"/>
          <p:cNvSpPr txBox="1"/>
          <p:nvPr/>
        </p:nvSpPr>
        <p:spPr>
          <a:xfrm>
            <a:off x="1318806" y="2760013"/>
            <a:ext cx="5640300" cy="611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s">
                <a:solidFill>
                  <a:srgbClr val="666666"/>
                </a:solidFill>
                <a:highlight>
                  <a:srgbClr val="FFFFFF"/>
                </a:highlight>
                <a:latin typeface="Ubuntu"/>
                <a:ea typeface="Ubuntu"/>
                <a:cs typeface="Ubuntu"/>
                <a:sym typeface="Ubuntu"/>
              </a:rPr>
              <a:t>At vero eos et accusamus et iusto odio dignissimos ducimus qui blanditiis praesentium voluptatum.</a:t>
            </a:r>
            <a:endParaRPr>
              <a:solidFill>
                <a:srgbClr val="666666"/>
              </a:solidFill>
              <a:latin typeface="Ubuntu"/>
              <a:ea typeface="Ubuntu"/>
              <a:cs typeface="Ubuntu"/>
              <a:sym typeface="Ubuntu"/>
            </a:endParaRPr>
          </a:p>
        </p:txBody>
      </p:sp>
      <p:sp>
        <p:nvSpPr>
          <p:cNvPr id="117" name="Google Shape;117;p18"/>
          <p:cNvSpPr txBox="1"/>
          <p:nvPr/>
        </p:nvSpPr>
        <p:spPr>
          <a:xfrm>
            <a:off x="1810550" y="3628600"/>
            <a:ext cx="2672700" cy="723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s" sz="2400">
                <a:solidFill>
                  <a:srgbClr val="6AA84F"/>
                </a:solidFill>
                <a:highlight>
                  <a:srgbClr val="FFFFFF"/>
                </a:highlight>
                <a:latin typeface="Playball"/>
                <a:ea typeface="Playball"/>
                <a:cs typeface="Playball"/>
                <a:sym typeface="Playball"/>
              </a:rPr>
              <a:t>Lorem ipsum dolor</a:t>
            </a:r>
            <a:endParaRPr sz="2400">
              <a:solidFill>
                <a:srgbClr val="6AA84F"/>
              </a:solidFill>
              <a:latin typeface="Playball"/>
              <a:ea typeface="Playball"/>
              <a:cs typeface="Playball"/>
              <a:sym typeface="Playball"/>
            </a:endParaRPr>
          </a:p>
        </p:txBody>
      </p:sp>
      <p:sp>
        <p:nvSpPr>
          <p:cNvPr id="118" name="Google Shape;118;p18"/>
          <p:cNvSpPr txBox="1"/>
          <p:nvPr/>
        </p:nvSpPr>
        <p:spPr>
          <a:xfrm>
            <a:off x="1901275" y="4111563"/>
            <a:ext cx="5640300" cy="611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s">
                <a:solidFill>
                  <a:srgbClr val="666666"/>
                </a:solidFill>
                <a:highlight>
                  <a:srgbClr val="FFFFFF"/>
                </a:highlight>
                <a:latin typeface="Ubuntu"/>
                <a:ea typeface="Ubuntu"/>
                <a:cs typeface="Ubuntu"/>
                <a:sym typeface="Ubuntu"/>
              </a:rPr>
              <a:t>At vero eos et accusamus et iusto odio dignissimos ducimus qui blanditiis praesentium voluptatum.</a:t>
            </a:r>
            <a:endParaRPr>
              <a:solidFill>
                <a:srgbClr val="666666"/>
              </a:solidFill>
              <a:latin typeface="Ubuntu"/>
              <a:ea typeface="Ubuntu"/>
              <a:cs typeface="Ubuntu"/>
              <a:sym typeface="Ubuntu"/>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pic>
        <p:nvPicPr>
          <p:cNvPr descr="bocadillo-ebook.gif" id="123" name="Google Shape;123;p19"/>
          <p:cNvPicPr preferRelativeResize="0"/>
          <p:nvPr/>
        </p:nvPicPr>
        <p:blipFill>
          <a:blip r:embed="rId3">
            <a:alphaModFix/>
          </a:blip>
          <a:stretch>
            <a:fillRect/>
          </a:stretch>
        </p:blipFill>
        <p:spPr>
          <a:xfrm>
            <a:off x="8210150" y="4183900"/>
            <a:ext cx="774550" cy="819525"/>
          </a:xfrm>
          <a:prstGeom prst="rect">
            <a:avLst/>
          </a:prstGeom>
          <a:noFill/>
          <a:ln>
            <a:noFill/>
          </a:ln>
        </p:spPr>
      </p:pic>
      <p:sp>
        <p:nvSpPr>
          <p:cNvPr id="124" name="Google Shape;124;p19"/>
          <p:cNvSpPr txBox="1"/>
          <p:nvPr/>
        </p:nvSpPr>
        <p:spPr>
          <a:xfrm>
            <a:off x="307350" y="271200"/>
            <a:ext cx="8529300" cy="611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s" sz="3000">
                <a:solidFill>
                  <a:srgbClr val="38761D"/>
                </a:solidFill>
                <a:highlight>
                  <a:srgbClr val="FFFFFF"/>
                </a:highlight>
                <a:latin typeface="Ubuntu"/>
                <a:ea typeface="Ubuntu"/>
                <a:cs typeface="Ubuntu"/>
                <a:sym typeface="Ubuntu"/>
              </a:rPr>
              <a:t>Sed ut perspiciatis unde omnis</a:t>
            </a:r>
            <a:endParaRPr sz="3000">
              <a:solidFill>
                <a:srgbClr val="38761D"/>
              </a:solidFill>
              <a:latin typeface="Ubuntu"/>
              <a:ea typeface="Ubuntu"/>
              <a:cs typeface="Ubuntu"/>
              <a:sym typeface="Ubuntu"/>
            </a:endParaRPr>
          </a:p>
        </p:txBody>
      </p:sp>
      <p:sp>
        <p:nvSpPr>
          <p:cNvPr id="125" name="Google Shape;125;p19"/>
          <p:cNvSpPr txBox="1"/>
          <p:nvPr/>
        </p:nvSpPr>
        <p:spPr>
          <a:xfrm>
            <a:off x="560831" y="3561475"/>
            <a:ext cx="2672700" cy="723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s" sz="2400">
                <a:solidFill>
                  <a:srgbClr val="6AA84F"/>
                </a:solidFill>
                <a:highlight>
                  <a:srgbClr val="FFFFFF"/>
                </a:highlight>
                <a:latin typeface="Playball"/>
                <a:ea typeface="Playball"/>
                <a:cs typeface="Playball"/>
                <a:sym typeface="Playball"/>
              </a:rPr>
              <a:t>Lorem ipsum dolor</a:t>
            </a:r>
            <a:endParaRPr sz="2400">
              <a:solidFill>
                <a:srgbClr val="6AA84F"/>
              </a:solidFill>
              <a:latin typeface="Playball"/>
              <a:ea typeface="Playball"/>
              <a:cs typeface="Playball"/>
              <a:sym typeface="Playball"/>
            </a:endParaRPr>
          </a:p>
        </p:txBody>
      </p:sp>
      <p:sp>
        <p:nvSpPr>
          <p:cNvPr id="126" name="Google Shape;126;p19"/>
          <p:cNvSpPr txBox="1"/>
          <p:nvPr/>
        </p:nvSpPr>
        <p:spPr>
          <a:xfrm>
            <a:off x="5523950" y="1081975"/>
            <a:ext cx="2928000" cy="420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s">
                <a:solidFill>
                  <a:srgbClr val="666666"/>
                </a:solidFill>
                <a:highlight>
                  <a:srgbClr val="FFFFFF"/>
                </a:highlight>
                <a:latin typeface="Ubuntu"/>
                <a:ea typeface="Ubuntu"/>
                <a:cs typeface="Ubuntu"/>
                <a:sym typeface="Ubuntu"/>
              </a:rPr>
              <a:t>At vero eos et accusamus et iusto.</a:t>
            </a:r>
            <a:endParaRPr>
              <a:solidFill>
                <a:srgbClr val="666666"/>
              </a:solidFill>
              <a:latin typeface="Ubuntu"/>
              <a:ea typeface="Ubuntu"/>
              <a:cs typeface="Ubuntu"/>
              <a:sym typeface="Ubuntu"/>
            </a:endParaRPr>
          </a:p>
        </p:txBody>
      </p:sp>
      <p:sp>
        <p:nvSpPr>
          <p:cNvPr id="127" name="Google Shape;127;p19"/>
          <p:cNvSpPr txBox="1"/>
          <p:nvPr/>
        </p:nvSpPr>
        <p:spPr>
          <a:xfrm>
            <a:off x="4649602" y="972575"/>
            <a:ext cx="1364700" cy="667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s" sz="3000">
                <a:solidFill>
                  <a:srgbClr val="6AA84F"/>
                </a:solidFill>
                <a:highlight>
                  <a:srgbClr val="FFFFFF"/>
                </a:highlight>
                <a:latin typeface="Playball"/>
                <a:ea typeface="Playball"/>
                <a:cs typeface="Playball"/>
                <a:sym typeface="Playball"/>
              </a:rPr>
              <a:t>57%</a:t>
            </a:r>
            <a:endParaRPr sz="3000">
              <a:solidFill>
                <a:srgbClr val="6AA84F"/>
              </a:solidFill>
              <a:latin typeface="Playball"/>
              <a:ea typeface="Playball"/>
              <a:cs typeface="Playball"/>
              <a:sym typeface="Playball"/>
            </a:endParaRPr>
          </a:p>
        </p:txBody>
      </p:sp>
      <p:pic>
        <p:nvPicPr>
          <p:cNvPr descr="icono4.gif" id="128" name="Google Shape;128;p19"/>
          <p:cNvPicPr preferRelativeResize="0"/>
          <p:nvPr/>
        </p:nvPicPr>
        <p:blipFill>
          <a:blip r:embed="rId4">
            <a:alphaModFix/>
          </a:blip>
          <a:stretch>
            <a:fillRect/>
          </a:stretch>
        </p:blipFill>
        <p:spPr>
          <a:xfrm>
            <a:off x="409250" y="1145273"/>
            <a:ext cx="613982" cy="480932"/>
          </a:xfrm>
          <a:prstGeom prst="rect">
            <a:avLst/>
          </a:prstGeom>
          <a:noFill/>
          <a:ln>
            <a:noFill/>
          </a:ln>
        </p:spPr>
      </p:pic>
      <p:pic>
        <p:nvPicPr>
          <p:cNvPr descr="icono6.gif" id="129" name="Google Shape;129;p19"/>
          <p:cNvPicPr preferRelativeResize="0"/>
          <p:nvPr/>
        </p:nvPicPr>
        <p:blipFill>
          <a:blip r:embed="rId5">
            <a:alphaModFix/>
          </a:blip>
          <a:stretch>
            <a:fillRect/>
          </a:stretch>
        </p:blipFill>
        <p:spPr>
          <a:xfrm>
            <a:off x="447798" y="2325992"/>
            <a:ext cx="536924" cy="420563"/>
          </a:xfrm>
          <a:prstGeom prst="rect">
            <a:avLst/>
          </a:prstGeom>
          <a:noFill/>
          <a:ln>
            <a:noFill/>
          </a:ln>
        </p:spPr>
      </p:pic>
      <p:sp>
        <p:nvSpPr>
          <p:cNvPr id="130" name="Google Shape;130;p19"/>
          <p:cNvSpPr/>
          <p:nvPr/>
        </p:nvSpPr>
        <p:spPr>
          <a:xfrm>
            <a:off x="1156301" y="1145257"/>
            <a:ext cx="3457500" cy="4809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descr="icono1.gif" id="131" name="Google Shape;131;p19"/>
          <p:cNvPicPr preferRelativeResize="0"/>
          <p:nvPr/>
        </p:nvPicPr>
        <p:blipFill>
          <a:blip r:embed="rId6">
            <a:alphaModFix/>
          </a:blip>
          <a:stretch>
            <a:fillRect/>
          </a:stretch>
        </p:blipFill>
        <p:spPr>
          <a:xfrm>
            <a:off x="486319" y="1731091"/>
            <a:ext cx="536924" cy="420581"/>
          </a:xfrm>
          <a:prstGeom prst="rect">
            <a:avLst/>
          </a:prstGeom>
          <a:noFill/>
          <a:ln>
            <a:noFill/>
          </a:ln>
        </p:spPr>
      </p:pic>
      <p:pic>
        <p:nvPicPr>
          <p:cNvPr descr="icono3.gif" id="132" name="Google Shape;132;p19"/>
          <p:cNvPicPr preferRelativeResize="0"/>
          <p:nvPr/>
        </p:nvPicPr>
        <p:blipFill>
          <a:blip r:embed="rId7">
            <a:alphaModFix/>
          </a:blip>
          <a:stretch>
            <a:fillRect/>
          </a:stretch>
        </p:blipFill>
        <p:spPr>
          <a:xfrm>
            <a:off x="447812" y="2870727"/>
            <a:ext cx="536924" cy="420562"/>
          </a:xfrm>
          <a:prstGeom prst="rect">
            <a:avLst/>
          </a:prstGeom>
          <a:noFill/>
          <a:ln>
            <a:noFill/>
          </a:ln>
        </p:spPr>
      </p:pic>
      <p:sp>
        <p:nvSpPr>
          <p:cNvPr id="133" name="Google Shape;133;p19"/>
          <p:cNvSpPr/>
          <p:nvPr/>
        </p:nvSpPr>
        <p:spPr>
          <a:xfrm>
            <a:off x="1156301" y="1730359"/>
            <a:ext cx="3794100" cy="4809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4" name="Google Shape;134;p19"/>
          <p:cNvSpPr/>
          <p:nvPr/>
        </p:nvSpPr>
        <p:spPr>
          <a:xfrm>
            <a:off x="1156301" y="2306597"/>
            <a:ext cx="4175700" cy="4809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5" name="Google Shape;135;p19"/>
          <p:cNvSpPr/>
          <p:nvPr/>
        </p:nvSpPr>
        <p:spPr>
          <a:xfrm>
            <a:off x="1156301" y="2900563"/>
            <a:ext cx="4601100" cy="4809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6" name="Google Shape;136;p19"/>
          <p:cNvSpPr txBox="1"/>
          <p:nvPr/>
        </p:nvSpPr>
        <p:spPr>
          <a:xfrm>
            <a:off x="5039182" y="1547287"/>
            <a:ext cx="1364700" cy="667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s" sz="3000">
                <a:solidFill>
                  <a:srgbClr val="6AA84F"/>
                </a:solidFill>
                <a:highlight>
                  <a:srgbClr val="FFFFFF"/>
                </a:highlight>
                <a:latin typeface="Playball"/>
                <a:ea typeface="Playball"/>
                <a:cs typeface="Playball"/>
                <a:sym typeface="Playball"/>
              </a:rPr>
              <a:t>64</a:t>
            </a:r>
            <a:r>
              <a:rPr lang="es" sz="3000">
                <a:solidFill>
                  <a:srgbClr val="6AA84F"/>
                </a:solidFill>
                <a:highlight>
                  <a:srgbClr val="FFFFFF"/>
                </a:highlight>
                <a:latin typeface="Playball"/>
                <a:ea typeface="Playball"/>
                <a:cs typeface="Playball"/>
                <a:sym typeface="Playball"/>
              </a:rPr>
              <a:t>%</a:t>
            </a:r>
            <a:endParaRPr sz="3000">
              <a:solidFill>
                <a:srgbClr val="6AA84F"/>
              </a:solidFill>
              <a:latin typeface="Playball"/>
              <a:ea typeface="Playball"/>
              <a:cs typeface="Playball"/>
              <a:sym typeface="Playball"/>
            </a:endParaRPr>
          </a:p>
        </p:txBody>
      </p:sp>
      <p:sp>
        <p:nvSpPr>
          <p:cNvPr id="137" name="Google Shape;137;p19"/>
          <p:cNvSpPr txBox="1"/>
          <p:nvPr/>
        </p:nvSpPr>
        <p:spPr>
          <a:xfrm>
            <a:off x="5406313" y="2151648"/>
            <a:ext cx="1364700" cy="667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s" sz="3000">
                <a:solidFill>
                  <a:srgbClr val="6AA84F"/>
                </a:solidFill>
                <a:highlight>
                  <a:srgbClr val="FFFFFF"/>
                </a:highlight>
                <a:latin typeface="Playball"/>
                <a:ea typeface="Playball"/>
                <a:cs typeface="Playball"/>
                <a:sym typeface="Playball"/>
              </a:rPr>
              <a:t>73</a:t>
            </a:r>
            <a:r>
              <a:rPr lang="es" sz="3000">
                <a:solidFill>
                  <a:srgbClr val="6AA84F"/>
                </a:solidFill>
                <a:highlight>
                  <a:srgbClr val="FFFFFF"/>
                </a:highlight>
                <a:latin typeface="Playball"/>
                <a:ea typeface="Playball"/>
                <a:cs typeface="Playball"/>
                <a:sym typeface="Playball"/>
              </a:rPr>
              <a:t>%</a:t>
            </a:r>
            <a:endParaRPr sz="3000">
              <a:solidFill>
                <a:srgbClr val="6AA84F"/>
              </a:solidFill>
              <a:latin typeface="Playball"/>
              <a:ea typeface="Playball"/>
              <a:cs typeface="Playball"/>
              <a:sym typeface="Playball"/>
            </a:endParaRPr>
          </a:p>
        </p:txBody>
      </p:sp>
      <p:sp>
        <p:nvSpPr>
          <p:cNvPr id="138" name="Google Shape;138;p19"/>
          <p:cNvSpPr txBox="1"/>
          <p:nvPr/>
        </p:nvSpPr>
        <p:spPr>
          <a:xfrm>
            <a:off x="5761265" y="2807664"/>
            <a:ext cx="1364700" cy="667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s" sz="3000">
                <a:solidFill>
                  <a:srgbClr val="6AA84F"/>
                </a:solidFill>
                <a:highlight>
                  <a:srgbClr val="FFFFFF"/>
                </a:highlight>
                <a:latin typeface="Playball"/>
                <a:ea typeface="Playball"/>
                <a:cs typeface="Playball"/>
                <a:sym typeface="Playball"/>
              </a:rPr>
              <a:t>80</a:t>
            </a:r>
            <a:r>
              <a:rPr lang="es" sz="3000">
                <a:solidFill>
                  <a:srgbClr val="6AA84F"/>
                </a:solidFill>
                <a:highlight>
                  <a:srgbClr val="FFFFFF"/>
                </a:highlight>
                <a:latin typeface="Playball"/>
                <a:ea typeface="Playball"/>
                <a:cs typeface="Playball"/>
                <a:sym typeface="Playball"/>
              </a:rPr>
              <a:t>%</a:t>
            </a:r>
            <a:endParaRPr sz="3000">
              <a:solidFill>
                <a:srgbClr val="6AA84F"/>
              </a:solidFill>
              <a:latin typeface="Playball"/>
              <a:ea typeface="Playball"/>
              <a:cs typeface="Playball"/>
              <a:sym typeface="Playball"/>
            </a:endParaRPr>
          </a:p>
        </p:txBody>
      </p:sp>
      <p:sp>
        <p:nvSpPr>
          <p:cNvPr id="139" name="Google Shape;139;p19"/>
          <p:cNvSpPr txBox="1"/>
          <p:nvPr/>
        </p:nvSpPr>
        <p:spPr>
          <a:xfrm>
            <a:off x="5908650" y="1685713"/>
            <a:ext cx="2928000" cy="420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s">
                <a:solidFill>
                  <a:srgbClr val="666666"/>
                </a:solidFill>
                <a:highlight>
                  <a:srgbClr val="FFFFFF"/>
                </a:highlight>
                <a:latin typeface="Ubuntu"/>
                <a:ea typeface="Ubuntu"/>
                <a:cs typeface="Ubuntu"/>
                <a:sym typeface="Ubuntu"/>
              </a:rPr>
              <a:t>At vero eos et accusamus et iusto.</a:t>
            </a:r>
            <a:endParaRPr>
              <a:solidFill>
                <a:srgbClr val="666666"/>
              </a:solidFill>
              <a:latin typeface="Ubuntu"/>
              <a:ea typeface="Ubuntu"/>
              <a:cs typeface="Ubuntu"/>
              <a:sym typeface="Ubuntu"/>
            </a:endParaRPr>
          </a:p>
        </p:txBody>
      </p:sp>
      <p:sp>
        <p:nvSpPr>
          <p:cNvPr id="140" name="Google Shape;140;p19"/>
          <p:cNvSpPr txBox="1"/>
          <p:nvPr/>
        </p:nvSpPr>
        <p:spPr>
          <a:xfrm>
            <a:off x="6249225" y="2301075"/>
            <a:ext cx="2279400" cy="420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s">
                <a:solidFill>
                  <a:srgbClr val="666666"/>
                </a:solidFill>
                <a:highlight>
                  <a:srgbClr val="FFFFFF"/>
                </a:highlight>
                <a:latin typeface="Ubuntu"/>
                <a:ea typeface="Ubuntu"/>
                <a:cs typeface="Ubuntu"/>
                <a:sym typeface="Ubuntu"/>
              </a:rPr>
              <a:t>At vero eos et accusamus.</a:t>
            </a:r>
            <a:endParaRPr>
              <a:solidFill>
                <a:srgbClr val="666666"/>
              </a:solidFill>
              <a:latin typeface="Ubuntu"/>
              <a:ea typeface="Ubuntu"/>
              <a:cs typeface="Ubuntu"/>
              <a:sym typeface="Ubuntu"/>
            </a:endParaRPr>
          </a:p>
        </p:txBody>
      </p:sp>
      <p:sp>
        <p:nvSpPr>
          <p:cNvPr id="141" name="Google Shape;141;p19"/>
          <p:cNvSpPr txBox="1"/>
          <p:nvPr/>
        </p:nvSpPr>
        <p:spPr>
          <a:xfrm>
            <a:off x="6610675" y="2934800"/>
            <a:ext cx="1681500" cy="420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s">
                <a:solidFill>
                  <a:srgbClr val="666666"/>
                </a:solidFill>
                <a:highlight>
                  <a:srgbClr val="FFFFFF"/>
                </a:highlight>
                <a:latin typeface="Ubuntu"/>
                <a:ea typeface="Ubuntu"/>
                <a:cs typeface="Ubuntu"/>
                <a:sym typeface="Ubuntu"/>
              </a:rPr>
              <a:t>At vero eos et.</a:t>
            </a:r>
            <a:endParaRPr>
              <a:solidFill>
                <a:srgbClr val="666666"/>
              </a:solidFill>
              <a:latin typeface="Ubuntu"/>
              <a:ea typeface="Ubuntu"/>
              <a:cs typeface="Ubuntu"/>
              <a:sym typeface="Ubuntu"/>
            </a:endParaRPr>
          </a:p>
        </p:txBody>
      </p:sp>
      <p:sp>
        <p:nvSpPr>
          <p:cNvPr id="142" name="Google Shape;142;p19"/>
          <p:cNvSpPr txBox="1"/>
          <p:nvPr/>
        </p:nvSpPr>
        <p:spPr>
          <a:xfrm>
            <a:off x="532000" y="4020250"/>
            <a:ext cx="8246700" cy="611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s">
                <a:solidFill>
                  <a:srgbClr val="666666"/>
                </a:solidFill>
                <a:highlight>
                  <a:srgbClr val="FFFFFF"/>
                </a:highlight>
                <a:latin typeface="Ubuntu"/>
                <a:ea typeface="Ubuntu"/>
                <a:cs typeface="Ubuntu"/>
                <a:sym typeface="Ubuntu"/>
              </a:rPr>
              <a:t>At vero eos et accusamus et iusto odio dignissimos ducimus qui blanditiis. </a:t>
            </a:r>
            <a:r>
              <a:rPr lang="es">
                <a:solidFill>
                  <a:srgbClr val="666666"/>
                </a:solidFill>
                <a:highlight>
                  <a:srgbClr val="FFFFFF"/>
                </a:highlight>
                <a:latin typeface="Ubuntu"/>
                <a:ea typeface="Ubuntu"/>
                <a:cs typeface="Ubuntu"/>
                <a:sym typeface="Ubuntu"/>
              </a:rPr>
              <a:t>At vero eos et </a:t>
            </a:r>
            <a:endParaRPr>
              <a:solidFill>
                <a:srgbClr val="666666"/>
              </a:solidFill>
              <a:highlight>
                <a:srgbClr val="FFFFFF"/>
              </a:highlight>
              <a:latin typeface="Ubuntu"/>
              <a:ea typeface="Ubuntu"/>
              <a:cs typeface="Ubuntu"/>
              <a:sym typeface="Ubuntu"/>
            </a:endParaRPr>
          </a:p>
          <a:p>
            <a:pPr indent="0" lvl="0" marL="0" rtl="0">
              <a:spcBef>
                <a:spcPts val="0"/>
              </a:spcBef>
              <a:spcAft>
                <a:spcPts val="0"/>
              </a:spcAft>
              <a:buNone/>
            </a:pPr>
            <a:r>
              <a:rPr lang="es">
                <a:solidFill>
                  <a:srgbClr val="666666"/>
                </a:solidFill>
                <a:highlight>
                  <a:srgbClr val="FFFFFF"/>
                </a:highlight>
                <a:latin typeface="Ubuntu"/>
                <a:ea typeface="Ubuntu"/>
                <a:cs typeface="Ubuntu"/>
                <a:sym typeface="Ubuntu"/>
              </a:rPr>
              <a:t>accusamus et iusto odio dignissimos ducimus qui blanditiis</a:t>
            </a:r>
            <a:r>
              <a:rPr lang="es">
                <a:solidFill>
                  <a:srgbClr val="666666"/>
                </a:solidFill>
                <a:highlight>
                  <a:srgbClr val="FFFFFF"/>
                </a:highlight>
                <a:latin typeface="Ubuntu"/>
                <a:ea typeface="Ubuntu"/>
                <a:cs typeface="Ubuntu"/>
                <a:sym typeface="Ubuntu"/>
              </a:rPr>
              <a:t> praesentium.</a:t>
            </a:r>
            <a:endParaRPr>
              <a:solidFill>
                <a:srgbClr val="666666"/>
              </a:solidFill>
              <a:latin typeface="Ubuntu"/>
              <a:ea typeface="Ubuntu"/>
              <a:cs typeface="Ubuntu"/>
              <a:sym typeface="Ubuntu"/>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pic>
        <p:nvPicPr>
          <p:cNvPr descr="bocadillo-ebook.gif" id="147" name="Google Shape;147;p20"/>
          <p:cNvPicPr preferRelativeResize="0"/>
          <p:nvPr/>
        </p:nvPicPr>
        <p:blipFill>
          <a:blip r:embed="rId3">
            <a:alphaModFix/>
          </a:blip>
          <a:stretch>
            <a:fillRect/>
          </a:stretch>
        </p:blipFill>
        <p:spPr>
          <a:xfrm>
            <a:off x="8210150" y="4183900"/>
            <a:ext cx="774550" cy="819525"/>
          </a:xfrm>
          <a:prstGeom prst="rect">
            <a:avLst/>
          </a:prstGeom>
          <a:noFill/>
          <a:ln>
            <a:noFill/>
          </a:ln>
        </p:spPr>
      </p:pic>
      <p:sp>
        <p:nvSpPr>
          <p:cNvPr id="148" name="Google Shape;148;p20"/>
          <p:cNvSpPr txBox="1"/>
          <p:nvPr/>
        </p:nvSpPr>
        <p:spPr>
          <a:xfrm>
            <a:off x="307350" y="271200"/>
            <a:ext cx="8529300" cy="611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s" sz="3000">
                <a:solidFill>
                  <a:srgbClr val="38761D"/>
                </a:solidFill>
                <a:highlight>
                  <a:srgbClr val="FFFFFF"/>
                </a:highlight>
                <a:latin typeface="Ubuntu"/>
                <a:ea typeface="Ubuntu"/>
                <a:cs typeface="Ubuntu"/>
                <a:sym typeface="Ubuntu"/>
              </a:rPr>
              <a:t>Sed ut perspiciatis unde omnis</a:t>
            </a:r>
            <a:endParaRPr sz="3000">
              <a:solidFill>
                <a:srgbClr val="38761D"/>
              </a:solidFill>
              <a:latin typeface="Ubuntu"/>
              <a:ea typeface="Ubuntu"/>
              <a:cs typeface="Ubuntu"/>
              <a:sym typeface="Ubuntu"/>
            </a:endParaRPr>
          </a:p>
        </p:txBody>
      </p:sp>
      <p:sp>
        <p:nvSpPr>
          <p:cNvPr id="149" name="Google Shape;149;p20"/>
          <p:cNvSpPr txBox="1"/>
          <p:nvPr/>
        </p:nvSpPr>
        <p:spPr>
          <a:xfrm>
            <a:off x="3894481" y="1190413"/>
            <a:ext cx="2672700" cy="723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s" sz="2400">
                <a:solidFill>
                  <a:srgbClr val="6AA84F"/>
                </a:solidFill>
                <a:highlight>
                  <a:srgbClr val="FFFFFF"/>
                </a:highlight>
                <a:latin typeface="Playball"/>
                <a:ea typeface="Playball"/>
                <a:cs typeface="Playball"/>
                <a:sym typeface="Playball"/>
              </a:rPr>
              <a:t>Lorem ipsum dolor</a:t>
            </a:r>
            <a:endParaRPr sz="2400">
              <a:solidFill>
                <a:srgbClr val="6AA84F"/>
              </a:solidFill>
              <a:latin typeface="Playball"/>
              <a:ea typeface="Playball"/>
              <a:cs typeface="Playball"/>
              <a:sym typeface="Playball"/>
            </a:endParaRPr>
          </a:p>
        </p:txBody>
      </p:sp>
      <p:sp>
        <p:nvSpPr>
          <p:cNvPr id="150" name="Google Shape;150;p20"/>
          <p:cNvSpPr txBox="1"/>
          <p:nvPr/>
        </p:nvSpPr>
        <p:spPr>
          <a:xfrm>
            <a:off x="427850" y="2135600"/>
            <a:ext cx="1069200" cy="577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s" sz="3000">
                <a:solidFill>
                  <a:srgbClr val="6AA84F"/>
                </a:solidFill>
                <a:highlight>
                  <a:srgbClr val="FFFFFF"/>
                </a:highlight>
                <a:latin typeface="Playball"/>
                <a:ea typeface="Playball"/>
                <a:cs typeface="Playball"/>
                <a:sym typeface="Playball"/>
              </a:rPr>
              <a:t>57%</a:t>
            </a:r>
            <a:endParaRPr sz="3000">
              <a:solidFill>
                <a:srgbClr val="6AA84F"/>
              </a:solidFill>
              <a:latin typeface="Playball"/>
              <a:ea typeface="Playball"/>
              <a:cs typeface="Playball"/>
              <a:sym typeface="Playball"/>
            </a:endParaRPr>
          </a:p>
        </p:txBody>
      </p:sp>
      <p:pic>
        <p:nvPicPr>
          <p:cNvPr descr="icono4.gif" id="151" name="Google Shape;151;p20"/>
          <p:cNvPicPr preferRelativeResize="0"/>
          <p:nvPr/>
        </p:nvPicPr>
        <p:blipFill>
          <a:blip r:embed="rId4">
            <a:alphaModFix/>
          </a:blip>
          <a:stretch>
            <a:fillRect/>
          </a:stretch>
        </p:blipFill>
        <p:spPr>
          <a:xfrm>
            <a:off x="427852" y="4256636"/>
            <a:ext cx="736943" cy="577248"/>
          </a:xfrm>
          <a:prstGeom prst="rect">
            <a:avLst/>
          </a:prstGeom>
          <a:noFill/>
          <a:ln>
            <a:noFill/>
          </a:ln>
        </p:spPr>
      </p:pic>
      <p:pic>
        <p:nvPicPr>
          <p:cNvPr descr="icono6.gif" id="152" name="Google Shape;152;p20"/>
          <p:cNvPicPr preferRelativeResize="0"/>
          <p:nvPr/>
        </p:nvPicPr>
        <p:blipFill>
          <a:blip r:embed="rId5">
            <a:alphaModFix/>
          </a:blip>
          <a:stretch>
            <a:fillRect/>
          </a:stretch>
        </p:blipFill>
        <p:spPr>
          <a:xfrm>
            <a:off x="2810024" y="4334555"/>
            <a:ext cx="644454" cy="504789"/>
          </a:xfrm>
          <a:prstGeom prst="rect">
            <a:avLst/>
          </a:prstGeom>
          <a:noFill/>
          <a:ln>
            <a:noFill/>
          </a:ln>
        </p:spPr>
      </p:pic>
      <p:sp>
        <p:nvSpPr>
          <p:cNvPr id="153" name="Google Shape;153;p20"/>
          <p:cNvSpPr/>
          <p:nvPr/>
        </p:nvSpPr>
        <p:spPr>
          <a:xfrm>
            <a:off x="501610" y="2732497"/>
            <a:ext cx="589500" cy="14262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descr="icono1.gif" id="154" name="Google Shape;154;p20"/>
          <p:cNvPicPr preferRelativeResize="0"/>
          <p:nvPr/>
        </p:nvPicPr>
        <p:blipFill>
          <a:blip r:embed="rId6">
            <a:alphaModFix/>
          </a:blip>
          <a:stretch>
            <a:fillRect/>
          </a:stretch>
        </p:blipFill>
        <p:spPr>
          <a:xfrm>
            <a:off x="1995891" y="4334539"/>
            <a:ext cx="644454" cy="504809"/>
          </a:xfrm>
          <a:prstGeom prst="rect">
            <a:avLst/>
          </a:prstGeom>
          <a:noFill/>
          <a:ln>
            <a:noFill/>
          </a:ln>
        </p:spPr>
      </p:pic>
      <p:pic>
        <p:nvPicPr>
          <p:cNvPr descr="icono3.gif" id="155" name="Google Shape;155;p20"/>
          <p:cNvPicPr preferRelativeResize="0"/>
          <p:nvPr/>
        </p:nvPicPr>
        <p:blipFill>
          <a:blip r:embed="rId7">
            <a:alphaModFix/>
          </a:blip>
          <a:stretch>
            <a:fillRect/>
          </a:stretch>
        </p:blipFill>
        <p:spPr>
          <a:xfrm>
            <a:off x="1241919" y="4292859"/>
            <a:ext cx="644453" cy="504788"/>
          </a:xfrm>
          <a:prstGeom prst="rect">
            <a:avLst/>
          </a:prstGeom>
          <a:noFill/>
          <a:ln>
            <a:noFill/>
          </a:ln>
        </p:spPr>
      </p:pic>
      <p:sp>
        <p:nvSpPr>
          <p:cNvPr id="156" name="Google Shape;156;p20"/>
          <p:cNvSpPr txBox="1"/>
          <p:nvPr/>
        </p:nvSpPr>
        <p:spPr>
          <a:xfrm>
            <a:off x="1165732" y="1795587"/>
            <a:ext cx="1364700" cy="667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s" sz="3000">
                <a:solidFill>
                  <a:srgbClr val="6AA84F"/>
                </a:solidFill>
                <a:highlight>
                  <a:srgbClr val="FFFFFF"/>
                </a:highlight>
                <a:latin typeface="Playball"/>
                <a:ea typeface="Playball"/>
                <a:cs typeface="Playball"/>
                <a:sym typeface="Playball"/>
              </a:rPr>
              <a:t>64%</a:t>
            </a:r>
            <a:endParaRPr sz="3000">
              <a:solidFill>
                <a:srgbClr val="6AA84F"/>
              </a:solidFill>
              <a:latin typeface="Playball"/>
              <a:ea typeface="Playball"/>
              <a:cs typeface="Playball"/>
              <a:sym typeface="Playball"/>
            </a:endParaRPr>
          </a:p>
        </p:txBody>
      </p:sp>
      <p:sp>
        <p:nvSpPr>
          <p:cNvPr id="157" name="Google Shape;157;p20"/>
          <p:cNvSpPr txBox="1"/>
          <p:nvPr/>
        </p:nvSpPr>
        <p:spPr>
          <a:xfrm>
            <a:off x="1947163" y="1391598"/>
            <a:ext cx="1364700" cy="667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s" sz="3000">
                <a:solidFill>
                  <a:srgbClr val="6AA84F"/>
                </a:solidFill>
                <a:highlight>
                  <a:srgbClr val="FFFFFF"/>
                </a:highlight>
                <a:latin typeface="Playball"/>
                <a:ea typeface="Playball"/>
                <a:cs typeface="Playball"/>
                <a:sym typeface="Playball"/>
              </a:rPr>
              <a:t>73%</a:t>
            </a:r>
            <a:endParaRPr sz="3000">
              <a:solidFill>
                <a:srgbClr val="6AA84F"/>
              </a:solidFill>
              <a:latin typeface="Playball"/>
              <a:ea typeface="Playball"/>
              <a:cs typeface="Playball"/>
              <a:sym typeface="Playball"/>
            </a:endParaRPr>
          </a:p>
        </p:txBody>
      </p:sp>
      <p:sp>
        <p:nvSpPr>
          <p:cNvPr id="158" name="Google Shape;158;p20"/>
          <p:cNvSpPr txBox="1"/>
          <p:nvPr/>
        </p:nvSpPr>
        <p:spPr>
          <a:xfrm>
            <a:off x="2748090" y="1081964"/>
            <a:ext cx="1364700" cy="667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s" sz="3000">
                <a:solidFill>
                  <a:srgbClr val="6AA84F"/>
                </a:solidFill>
                <a:highlight>
                  <a:srgbClr val="FFFFFF"/>
                </a:highlight>
                <a:latin typeface="Playball"/>
                <a:ea typeface="Playball"/>
                <a:cs typeface="Playball"/>
                <a:sym typeface="Playball"/>
              </a:rPr>
              <a:t>80%</a:t>
            </a:r>
            <a:endParaRPr sz="3000">
              <a:solidFill>
                <a:srgbClr val="6AA84F"/>
              </a:solidFill>
              <a:latin typeface="Playball"/>
              <a:ea typeface="Playball"/>
              <a:cs typeface="Playball"/>
              <a:sym typeface="Playball"/>
            </a:endParaRPr>
          </a:p>
        </p:txBody>
      </p:sp>
      <p:sp>
        <p:nvSpPr>
          <p:cNvPr id="159" name="Google Shape;159;p20"/>
          <p:cNvSpPr txBox="1"/>
          <p:nvPr/>
        </p:nvSpPr>
        <p:spPr>
          <a:xfrm>
            <a:off x="3865650" y="1649250"/>
            <a:ext cx="3960900" cy="2486400"/>
          </a:xfrm>
          <a:prstGeom prst="rect">
            <a:avLst/>
          </a:prstGeom>
          <a:noFill/>
          <a:ln>
            <a:noFill/>
          </a:ln>
        </p:spPr>
        <p:txBody>
          <a:bodyPr anchorCtr="0" anchor="t" bIns="91425" lIns="91425" spcFirstLastPara="1" rIns="91425" wrap="square" tIns="91425">
            <a:noAutofit/>
          </a:bodyPr>
          <a:lstStyle/>
          <a:p>
            <a:pPr indent="0" lvl="0" marL="0">
              <a:lnSpc>
                <a:spcPct val="115000"/>
              </a:lnSpc>
              <a:spcBef>
                <a:spcPts val="0"/>
              </a:spcBef>
              <a:spcAft>
                <a:spcPts val="0"/>
              </a:spcAft>
              <a:buNone/>
            </a:pPr>
            <a:r>
              <a:rPr lang="es">
                <a:solidFill>
                  <a:srgbClr val="666666"/>
                </a:solidFill>
                <a:highlight>
                  <a:srgbClr val="FFFFFF"/>
                </a:highlight>
                <a:latin typeface="Ubuntu"/>
                <a:ea typeface="Ubuntu"/>
                <a:cs typeface="Ubuntu"/>
                <a:sym typeface="Ubuntu"/>
              </a:rPr>
              <a:t>At vero eos et accusamus et iusto odio dignissimos ducimus qui blanditiis. At vero </a:t>
            </a:r>
            <a:endParaRPr>
              <a:solidFill>
                <a:srgbClr val="666666"/>
              </a:solidFill>
              <a:highlight>
                <a:srgbClr val="FFFFFF"/>
              </a:highlight>
              <a:latin typeface="Ubuntu"/>
              <a:ea typeface="Ubuntu"/>
              <a:cs typeface="Ubuntu"/>
              <a:sym typeface="Ubuntu"/>
            </a:endParaRPr>
          </a:p>
          <a:p>
            <a:pPr indent="0" lvl="0" marL="0">
              <a:lnSpc>
                <a:spcPct val="115000"/>
              </a:lnSpc>
              <a:spcBef>
                <a:spcPts val="0"/>
              </a:spcBef>
              <a:spcAft>
                <a:spcPts val="0"/>
              </a:spcAft>
              <a:buNone/>
            </a:pPr>
            <a:r>
              <a:rPr lang="es">
                <a:solidFill>
                  <a:srgbClr val="666666"/>
                </a:solidFill>
                <a:highlight>
                  <a:srgbClr val="FFFFFF"/>
                </a:highlight>
                <a:latin typeface="Ubuntu"/>
                <a:ea typeface="Ubuntu"/>
                <a:cs typeface="Ubuntu"/>
                <a:sym typeface="Ubuntu"/>
              </a:rPr>
              <a:t>eos et accusamus et iusto odio dignissimos ducimus qui blanditiis praesentium.</a:t>
            </a:r>
            <a:endParaRPr>
              <a:solidFill>
                <a:srgbClr val="666666"/>
              </a:solidFill>
              <a:highlight>
                <a:srgbClr val="FFFFFF"/>
              </a:highlight>
              <a:latin typeface="Ubuntu"/>
              <a:ea typeface="Ubuntu"/>
              <a:cs typeface="Ubuntu"/>
              <a:sym typeface="Ubuntu"/>
            </a:endParaRPr>
          </a:p>
          <a:p>
            <a:pPr indent="0" lvl="0" marL="0">
              <a:lnSpc>
                <a:spcPct val="115000"/>
              </a:lnSpc>
              <a:spcBef>
                <a:spcPts val="0"/>
              </a:spcBef>
              <a:spcAft>
                <a:spcPts val="0"/>
              </a:spcAft>
              <a:buNone/>
            </a:pPr>
            <a:r>
              <a:t/>
            </a:r>
            <a:endParaRPr>
              <a:solidFill>
                <a:srgbClr val="666666"/>
              </a:solidFill>
              <a:highlight>
                <a:srgbClr val="FFFFFF"/>
              </a:highlight>
              <a:latin typeface="Ubuntu"/>
              <a:ea typeface="Ubuntu"/>
              <a:cs typeface="Ubuntu"/>
              <a:sym typeface="Ubuntu"/>
            </a:endParaRPr>
          </a:p>
          <a:p>
            <a:pPr indent="0" lvl="0" marL="0">
              <a:lnSpc>
                <a:spcPct val="115000"/>
              </a:lnSpc>
              <a:spcBef>
                <a:spcPts val="0"/>
              </a:spcBef>
              <a:spcAft>
                <a:spcPts val="0"/>
              </a:spcAft>
              <a:buClr>
                <a:schemeClr val="dk1"/>
              </a:buClr>
              <a:buSzPts val="1100"/>
              <a:buFont typeface="Arial"/>
              <a:buNone/>
            </a:pPr>
            <a:r>
              <a:rPr lang="es">
                <a:solidFill>
                  <a:srgbClr val="666666"/>
                </a:solidFill>
                <a:highlight>
                  <a:srgbClr val="FFFFFF"/>
                </a:highlight>
                <a:latin typeface="Ubuntu"/>
                <a:ea typeface="Ubuntu"/>
                <a:cs typeface="Ubuntu"/>
                <a:sym typeface="Ubuntu"/>
              </a:rPr>
              <a:t>At vero eos et accusamus et iusto odio dignissimos ducimus qui blanditiis. At vero </a:t>
            </a:r>
            <a:endParaRPr>
              <a:solidFill>
                <a:srgbClr val="666666"/>
              </a:solidFill>
              <a:highlight>
                <a:srgbClr val="FFFFFF"/>
              </a:highlight>
              <a:latin typeface="Ubuntu"/>
              <a:ea typeface="Ubuntu"/>
              <a:cs typeface="Ubuntu"/>
              <a:sym typeface="Ubuntu"/>
            </a:endParaRPr>
          </a:p>
          <a:p>
            <a:pPr indent="0" lvl="0" marL="0">
              <a:lnSpc>
                <a:spcPct val="115000"/>
              </a:lnSpc>
              <a:spcBef>
                <a:spcPts val="0"/>
              </a:spcBef>
              <a:spcAft>
                <a:spcPts val="0"/>
              </a:spcAft>
              <a:buNone/>
            </a:pPr>
            <a:r>
              <a:rPr lang="es">
                <a:solidFill>
                  <a:srgbClr val="666666"/>
                </a:solidFill>
                <a:highlight>
                  <a:srgbClr val="FFFFFF"/>
                </a:highlight>
                <a:latin typeface="Ubuntu"/>
                <a:ea typeface="Ubuntu"/>
                <a:cs typeface="Ubuntu"/>
                <a:sym typeface="Ubuntu"/>
              </a:rPr>
              <a:t>eos et accusamus et iusto odio dignissimos ducimus qui blanditiis praesentium. At vero </a:t>
            </a:r>
            <a:endParaRPr>
              <a:solidFill>
                <a:srgbClr val="666666"/>
              </a:solidFill>
              <a:highlight>
                <a:srgbClr val="FFFFFF"/>
              </a:highlight>
              <a:latin typeface="Ubuntu"/>
              <a:ea typeface="Ubuntu"/>
              <a:cs typeface="Ubuntu"/>
              <a:sym typeface="Ubuntu"/>
            </a:endParaRPr>
          </a:p>
          <a:p>
            <a:pPr indent="0" lvl="0" marL="0" rtl="0">
              <a:lnSpc>
                <a:spcPct val="115000"/>
              </a:lnSpc>
              <a:spcBef>
                <a:spcPts val="0"/>
              </a:spcBef>
              <a:spcAft>
                <a:spcPts val="0"/>
              </a:spcAft>
              <a:buNone/>
            </a:pPr>
            <a:r>
              <a:rPr lang="es">
                <a:solidFill>
                  <a:srgbClr val="666666"/>
                </a:solidFill>
                <a:highlight>
                  <a:srgbClr val="FFFFFF"/>
                </a:highlight>
                <a:latin typeface="Ubuntu"/>
                <a:ea typeface="Ubuntu"/>
                <a:cs typeface="Ubuntu"/>
                <a:sym typeface="Ubuntu"/>
              </a:rPr>
              <a:t>eos et accusamus et iusto odio dignissimos.</a:t>
            </a:r>
            <a:endParaRPr>
              <a:solidFill>
                <a:srgbClr val="666666"/>
              </a:solidFill>
              <a:highlight>
                <a:srgbClr val="FFFFFF"/>
              </a:highlight>
              <a:latin typeface="Ubuntu"/>
              <a:ea typeface="Ubuntu"/>
              <a:cs typeface="Ubuntu"/>
              <a:sym typeface="Ubuntu"/>
            </a:endParaRPr>
          </a:p>
        </p:txBody>
      </p:sp>
      <p:sp>
        <p:nvSpPr>
          <p:cNvPr id="160" name="Google Shape;160;p20"/>
          <p:cNvSpPr/>
          <p:nvPr/>
        </p:nvSpPr>
        <p:spPr>
          <a:xfrm>
            <a:off x="1269421" y="2399078"/>
            <a:ext cx="589500" cy="1759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1" name="Google Shape;161;p20"/>
          <p:cNvSpPr/>
          <p:nvPr/>
        </p:nvSpPr>
        <p:spPr>
          <a:xfrm>
            <a:off x="2023385" y="1956176"/>
            <a:ext cx="589500" cy="22026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2" name="Google Shape;162;p20"/>
          <p:cNvSpPr/>
          <p:nvPr/>
        </p:nvSpPr>
        <p:spPr>
          <a:xfrm>
            <a:off x="2824294" y="1672523"/>
            <a:ext cx="589500" cy="24864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pic>
        <p:nvPicPr>
          <p:cNvPr descr="bocadillo-ebook.gif" id="167" name="Google Shape;167;p21"/>
          <p:cNvPicPr preferRelativeResize="0"/>
          <p:nvPr/>
        </p:nvPicPr>
        <p:blipFill>
          <a:blip r:embed="rId3">
            <a:alphaModFix/>
          </a:blip>
          <a:stretch>
            <a:fillRect/>
          </a:stretch>
        </p:blipFill>
        <p:spPr>
          <a:xfrm>
            <a:off x="8210150" y="4183900"/>
            <a:ext cx="774550" cy="819525"/>
          </a:xfrm>
          <a:prstGeom prst="rect">
            <a:avLst/>
          </a:prstGeom>
          <a:noFill/>
          <a:ln>
            <a:noFill/>
          </a:ln>
        </p:spPr>
      </p:pic>
      <p:sp>
        <p:nvSpPr>
          <p:cNvPr id="168" name="Google Shape;168;p21"/>
          <p:cNvSpPr txBox="1"/>
          <p:nvPr/>
        </p:nvSpPr>
        <p:spPr>
          <a:xfrm>
            <a:off x="307350" y="271200"/>
            <a:ext cx="8529300" cy="611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s" sz="3000">
                <a:solidFill>
                  <a:srgbClr val="38761D"/>
                </a:solidFill>
                <a:highlight>
                  <a:srgbClr val="FFFFFF"/>
                </a:highlight>
                <a:latin typeface="Ubuntu"/>
                <a:ea typeface="Ubuntu"/>
                <a:cs typeface="Ubuntu"/>
                <a:sym typeface="Ubuntu"/>
              </a:rPr>
              <a:t>Bibliografía</a:t>
            </a:r>
            <a:endParaRPr sz="3000">
              <a:solidFill>
                <a:srgbClr val="38761D"/>
              </a:solidFill>
              <a:latin typeface="Ubuntu"/>
              <a:ea typeface="Ubuntu"/>
              <a:cs typeface="Ubuntu"/>
              <a:sym typeface="Ubuntu"/>
            </a:endParaRPr>
          </a:p>
        </p:txBody>
      </p:sp>
      <p:sp>
        <p:nvSpPr>
          <p:cNvPr id="169" name="Google Shape;169;p21"/>
          <p:cNvSpPr txBox="1"/>
          <p:nvPr/>
        </p:nvSpPr>
        <p:spPr>
          <a:xfrm>
            <a:off x="404225" y="933350"/>
            <a:ext cx="7651500" cy="24864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s" sz="900">
                <a:solidFill>
                  <a:schemeClr val="dk2"/>
                </a:solidFill>
                <a:latin typeface="Ubuntu"/>
                <a:ea typeface="Ubuntu"/>
                <a:cs typeface="Ubuntu"/>
                <a:sym typeface="Ubuntu"/>
              </a:rPr>
              <a:t>Créditos imágenes:</a:t>
            </a:r>
            <a:endParaRPr sz="900">
              <a:solidFill>
                <a:schemeClr val="dk2"/>
              </a:solidFill>
              <a:latin typeface="Ubuntu"/>
              <a:ea typeface="Ubuntu"/>
              <a:cs typeface="Ubuntu"/>
              <a:sym typeface="Ubuntu"/>
            </a:endParaRPr>
          </a:p>
          <a:p>
            <a:pPr indent="0" lvl="0" marL="0" rtl="0">
              <a:lnSpc>
                <a:spcPct val="115000"/>
              </a:lnSpc>
              <a:spcBef>
                <a:spcPts val="0"/>
              </a:spcBef>
              <a:spcAft>
                <a:spcPts val="0"/>
              </a:spcAft>
              <a:buNone/>
            </a:pPr>
            <a:r>
              <a:rPr lang="es" sz="900">
                <a:solidFill>
                  <a:schemeClr val="dk2"/>
                </a:solidFill>
                <a:latin typeface="Ubuntu"/>
                <a:ea typeface="Ubuntu"/>
                <a:cs typeface="Ubuntu"/>
                <a:sym typeface="Ubuntu"/>
              </a:rPr>
              <a:t>Designed by Kaboompics - Freepik.com</a:t>
            </a:r>
            <a:endParaRPr sz="900">
              <a:solidFill>
                <a:schemeClr val="dk2"/>
              </a:solidFill>
              <a:latin typeface="Ubuntu"/>
              <a:ea typeface="Ubuntu"/>
              <a:cs typeface="Ubuntu"/>
              <a:sym typeface="Ubuntu"/>
            </a:endParaRPr>
          </a:p>
          <a:p>
            <a:pPr indent="0" lvl="0" marL="0" rtl="0">
              <a:lnSpc>
                <a:spcPct val="115000"/>
              </a:lnSpc>
              <a:spcBef>
                <a:spcPts val="0"/>
              </a:spcBef>
              <a:spcAft>
                <a:spcPts val="0"/>
              </a:spcAft>
              <a:buNone/>
            </a:pPr>
            <a:r>
              <a:rPr lang="es" sz="900">
                <a:solidFill>
                  <a:schemeClr val="dk2"/>
                </a:solidFill>
                <a:latin typeface="Ubuntu"/>
                <a:ea typeface="Ubuntu"/>
                <a:cs typeface="Ubuntu"/>
                <a:sym typeface="Ubuntu"/>
              </a:rPr>
              <a:t>Designed by Jcomp - Freepik.com</a:t>
            </a:r>
            <a:endParaRPr sz="900">
              <a:solidFill>
                <a:schemeClr val="dk2"/>
              </a:solidFill>
              <a:latin typeface="Ubuntu"/>
              <a:ea typeface="Ubuntu"/>
              <a:cs typeface="Ubuntu"/>
              <a:sym typeface="Ubuntu"/>
            </a:endParaRPr>
          </a:p>
          <a:p>
            <a:pPr indent="0" lvl="0" marL="0" rtl="0">
              <a:lnSpc>
                <a:spcPct val="115000"/>
              </a:lnSpc>
              <a:spcBef>
                <a:spcPts val="0"/>
              </a:spcBef>
              <a:spcAft>
                <a:spcPts val="0"/>
              </a:spcAft>
              <a:buNone/>
            </a:pPr>
            <a:r>
              <a:rPr lang="es" sz="900">
                <a:solidFill>
                  <a:schemeClr val="dk2"/>
                </a:solidFill>
                <a:latin typeface="Ubuntu"/>
                <a:ea typeface="Ubuntu"/>
                <a:cs typeface="Ubuntu"/>
                <a:sym typeface="Ubuntu"/>
              </a:rPr>
              <a:t>Designed by Jcomp - Freepik.com</a:t>
            </a:r>
            <a:endParaRPr sz="900">
              <a:solidFill>
                <a:schemeClr val="dk2"/>
              </a:solidFill>
              <a:latin typeface="Ubuntu"/>
              <a:ea typeface="Ubuntu"/>
              <a:cs typeface="Ubuntu"/>
              <a:sym typeface="Ubuntu"/>
            </a:endParaRPr>
          </a:p>
          <a:p>
            <a:pPr indent="0" lvl="0" marL="0" rtl="0">
              <a:lnSpc>
                <a:spcPct val="115000"/>
              </a:lnSpc>
              <a:spcBef>
                <a:spcPts val="0"/>
              </a:spcBef>
              <a:spcAft>
                <a:spcPts val="0"/>
              </a:spcAft>
              <a:buNone/>
            </a:pPr>
            <a:r>
              <a:t/>
            </a:r>
            <a:endParaRPr sz="900">
              <a:solidFill>
                <a:schemeClr val="dk2"/>
              </a:solidFill>
              <a:highlight>
                <a:srgbClr val="FFFFFF"/>
              </a:highlight>
              <a:latin typeface="Ubuntu"/>
              <a:ea typeface="Ubuntu"/>
              <a:cs typeface="Ubuntu"/>
              <a:sym typeface="Ubuntu"/>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