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Comfortaa Regular"/>
      <p:regular r:id="rId12"/>
      <p:bold r:id="rId13"/>
    </p:embeddedFont>
    <p:embeddedFont>
      <p:font typeface="Comfortaa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omfortaaRegular-bold.fntdata"/><Relationship Id="rId12" Type="http://schemas.openxmlformats.org/officeDocument/2006/relationships/font" Target="fonts/ComfortaaRegular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omfortaa-bold.fntdata"/><Relationship Id="rId14" Type="http://schemas.openxmlformats.org/officeDocument/2006/relationships/font" Target="fonts/Comfortaa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e4b33742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e4b33742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e4b33742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e4b33742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e4b33742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e4b33742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e4b337426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e4b337426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e4b337426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e4b337426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e4b337426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de4b337426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Relationship Id="rId4" Type="http://schemas.openxmlformats.org/officeDocument/2006/relationships/image" Target="../media/image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gif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5123" l="10506" r="0" t="0"/>
          <a:stretch/>
        </p:blipFill>
        <p:spPr>
          <a:xfrm flipH="1">
            <a:off x="4813750" y="552575"/>
            <a:ext cx="4330250" cy="45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4675" y="2341125"/>
            <a:ext cx="3398874" cy="22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91850" y="316775"/>
            <a:ext cx="34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SOCIAL MEDIA PYMES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58500" y="1575525"/>
            <a:ext cx="3451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latin typeface="Comfortaa Regular"/>
                <a:ea typeface="Comfortaa Regular"/>
                <a:cs typeface="Comfortaa Regular"/>
                <a:sym typeface="Comfortaa Regular"/>
              </a:rPr>
              <a:t>Informe de progreso</a:t>
            </a:r>
            <a:endParaRPr sz="4500"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335225" y="316775"/>
            <a:ext cx="34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1 JULIO DE 2021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251975" y="3059425"/>
            <a:ext cx="2691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Analicemos lo que ha ido bien y qué no y cómo podemos mejorar las cosas.</a:t>
            </a:r>
            <a:endParaRPr sz="3500"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4718350" y="1075375"/>
            <a:ext cx="3968100" cy="45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013" y="932275"/>
            <a:ext cx="3398874" cy="22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491850" y="316775"/>
            <a:ext cx="34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SOCIAL MEDIA PYMES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5335225" y="316775"/>
            <a:ext cx="34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1 JULIO DE 2021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789437" y="1185250"/>
            <a:ext cx="26916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Lo que vamos a ver en la reunión de hoy</a:t>
            </a:r>
            <a:endParaRPr sz="26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62703" y="2851026"/>
            <a:ext cx="4197349" cy="21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4468250" y="1075375"/>
            <a:ext cx="691800" cy="4584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4718350" y="1650575"/>
            <a:ext cx="3968100" cy="45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4468250" y="1650575"/>
            <a:ext cx="691800" cy="4584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4718350" y="2250800"/>
            <a:ext cx="3968100" cy="45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4468250" y="2250800"/>
            <a:ext cx="691800" cy="4584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4718350" y="2826000"/>
            <a:ext cx="3968100" cy="45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4468250" y="2826000"/>
            <a:ext cx="691800" cy="4584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5251875" y="1117050"/>
            <a:ext cx="34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INTRODUCCIÓN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5251875" y="1683900"/>
            <a:ext cx="34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STATUS DEL PROYECTO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5251875" y="2267450"/>
            <a:ext cx="34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BUENAS PRÁCTICAS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5251875" y="2834300"/>
            <a:ext cx="34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SIGUIENTES PASOS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3">
            <a:alphaModFix/>
          </a:blip>
          <a:srcRect b="62825" l="0" r="0" t="0"/>
          <a:stretch/>
        </p:blipFill>
        <p:spPr>
          <a:xfrm>
            <a:off x="491850" y="1457875"/>
            <a:ext cx="3326175" cy="83365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491850" y="316775"/>
            <a:ext cx="34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SOCIAL MEDIA PYMES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5335225" y="316775"/>
            <a:ext cx="34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1 JULIO DE 2021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809150" y="1541325"/>
            <a:ext cx="2691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Introducción</a:t>
            </a:r>
            <a:endParaRPr sz="26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491850" y="2508375"/>
            <a:ext cx="345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Lorem ipsum dolor sit amet, consectetur adipiscing elit, sed do eiusmod tempor incididunt ut labore et dolore magna aliqua.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Ut enim ad minim veniam, quis nostrud exercitation ullamco laboris nisi ut aliquip ex ea commodo consequat. 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9575" y="1457875"/>
            <a:ext cx="1622400" cy="1622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2550" y="1457875"/>
            <a:ext cx="1622400" cy="1622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2" name="Google Shape;92;p15"/>
          <p:cNvSpPr/>
          <p:nvPr/>
        </p:nvSpPr>
        <p:spPr>
          <a:xfrm>
            <a:off x="4433600" y="3569175"/>
            <a:ext cx="1783500" cy="4584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6659000" y="3569175"/>
            <a:ext cx="1783500" cy="4584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4433600" y="3575175"/>
            <a:ext cx="1783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Mirta</a:t>
            </a:r>
            <a:endParaRPr sz="17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6667650" y="3575175"/>
            <a:ext cx="1783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Flora</a:t>
            </a:r>
            <a:endParaRPr sz="17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/>
        </p:nvSpPr>
        <p:spPr>
          <a:xfrm>
            <a:off x="491850" y="316775"/>
            <a:ext cx="34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SOCIAL MEDIA PYMES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5335225" y="316775"/>
            <a:ext cx="34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1 JULIO DE 2021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675" y="1506675"/>
            <a:ext cx="6673451" cy="33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/>
        </p:nvSpPr>
        <p:spPr>
          <a:xfrm>
            <a:off x="5075425" y="1740913"/>
            <a:ext cx="3451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latin typeface="Comfortaa Regular"/>
                <a:ea typeface="Comfortaa Regular"/>
                <a:cs typeface="Comfortaa Regular"/>
                <a:sym typeface="Comfortaa Regular"/>
              </a:rPr>
              <a:t>Buenas prácticas</a:t>
            </a:r>
            <a:endParaRPr sz="4500"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/>
        </p:nvSpPr>
        <p:spPr>
          <a:xfrm>
            <a:off x="491850" y="316775"/>
            <a:ext cx="34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SOCIAL MEDIA PYMES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5335225" y="316775"/>
            <a:ext cx="34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1 JULIO DE 2021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491850" y="2583400"/>
            <a:ext cx="345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Lorem ipsum dolor sit amet, consectetur adipiscing elit, sed do eiusmod tempor incididunt ut labore et dolore magna aliqua.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Ut enim ad minim veniam, quis nostrud exercitation ullamco laboris nisi ut aliquip ex ea commodo consequat. 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491850" y="1202313"/>
            <a:ext cx="3451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latin typeface="Comfortaa Regular"/>
                <a:ea typeface="Comfortaa Regular"/>
                <a:cs typeface="Comfortaa Regular"/>
                <a:sym typeface="Comfortaa Regular"/>
              </a:rPr>
              <a:t>Buenas prácticas</a:t>
            </a:r>
            <a:endParaRPr sz="3000"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4580650" y="1454725"/>
            <a:ext cx="502200" cy="502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4580650" y="2476325"/>
            <a:ext cx="502200" cy="502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4580650" y="3619225"/>
            <a:ext cx="502200" cy="502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 txBox="1"/>
          <p:nvPr/>
        </p:nvSpPr>
        <p:spPr>
          <a:xfrm>
            <a:off x="5201850" y="1402825"/>
            <a:ext cx="345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Lorem ipsum dolor sit amet, consectetur adipiscing elit.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5201850" y="2436550"/>
            <a:ext cx="345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Lorem ipsum dolor sit amet, consectetur adipiscing elit.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5201850" y="3616575"/>
            <a:ext cx="345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Lorem ipsum dolor sit amet, consectetur adipiscing elit.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/>
        </p:nvSpPr>
        <p:spPr>
          <a:xfrm>
            <a:off x="491850" y="316775"/>
            <a:ext cx="34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SOCIAL MEDIA PYMES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5335225" y="316775"/>
            <a:ext cx="34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1 JULIO DE 2021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24" name="Google Shape;124;p18"/>
          <p:cNvGrpSpPr/>
          <p:nvPr/>
        </p:nvGrpSpPr>
        <p:grpSpPr>
          <a:xfrm>
            <a:off x="1010775" y="1211047"/>
            <a:ext cx="3788450" cy="2723675"/>
            <a:chOff x="1010775" y="1211047"/>
            <a:chExt cx="3788450" cy="2723675"/>
          </a:xfrm>
        </p:grpSpPr>
        <p:sp>
          <p:nvSpPr>
            <p:cNvPr id="125" name="Google Shape;125;p18"/>
            <p:cNvSpPr txBox="1"/>
            <p:nvPr/>
          </p:nvSpPr>
          <p:spPr>
            <a:xfrm rot="10800000">
              <a:off x="3880150" y="1518222"/>
              <a:ext cx="668100" cy="241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4500">
                  <a:solidFill>
                    <a:schemeClr val="accent4"/>
                  </a:solidFill>
                  <a:latin typeface="Comfortaa Regular"/>
                  <a:ea typeface="Comfortaa Regular"/>
                  <a:cs typeface="Comfortaa Regular"/>
                  <a:sym typeface="Comfortaa Regular"/>
                </a:rPr>
                <a:t>“</a:t>
              </a:r>
              <a:endParaRPr sz="14500">
                <a:solidFill>
                  <a:schemeClr val="accent4"/>
                </a:solidFill>
                <a:latin typeface="Comfortaa Regular"/>
                <a:ea typeface="Comfortaa Regular"/>
                <a:cs typeface="Comfortaa Regular"/>
                <a:sym typeface="Comfortaa Regular"/>
              </a:endParaRPr>
            </a:p>
          </p:txBody>
        </p:sp>
        <p:sp>
          <p:nvSpPr>
            <p:cNvPr id="126" name="Google Shape;126;p18"/>
            <p:cNvSpPr txBox="1"/>
            <p:nvPr/>
          </p:nvSpPr>
          <p:spPr>
            <a:xfrm>
              <a:off x="1010775" y="1211047"/>
              <a:ext cx="668100" cy="241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4500">
                  <a:solidFill>
                    <a:schemeClr val="accent4"/>
                  </a:solidFill>
                  <a:latin typeface="Comfortaa Regular"/>
                  <a:ea typeface="Comfortaa Regular"/>
                  <a:cs typeface="Comfortaa Regular"/>
                  <a:sym typeface="Comfortaa Regular"/>
                </a:rPr>
                <a:t>“</a:t>
              </a:r>
              <a:endParaRPr sz="14500">
                <a:solidFill>
                  <a:schemeClr val="accent4"/>
                </a:solidFill>
                <a:latin typeface="Comfortaa Regular"/>
                <a:ea typeface="Comfortaa Regular"/>
                <a:cs typeface="Comfortaa Regular"/>
                <a:sym typeface="Comfortaa Regular"/>
              </a:endParaRPr>
            </a:p>
          </p:txBody>
        </p:sp>
        <p:sp>
          <p:nvSpPr>
            <p:cNvPr id="127" name="Google Shape;127;p18"/>
            <p:cNvSpPr txBox="1"/>
            <p:nvPr/>
          </p:nvSpPr>
          <p:spPr>
            <a:xfrm>
              <a:off x="1348025" y="1556388"/>
              <a:ext cx="3451200" cy="19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8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Lorem ipsum dolor sit amet, consectetur adipiscing elit.</a:t>
              </a:r>
              <a:endParaRPr sz="28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b="11390" l="6124" r="7735" t="7938"/>
          <a:stretch/>
        </p:blipFill>
        <p:spPr>
          <a:xfrm>
            <a:off x="4799225" y="1265025"/>
            <a:ext cx="3864126" cy="361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/>
        </p:nvSpPr>
        <p:spPr>
          <a:xfrm>
            <a:off x="491850" y="316775"/>
            <a:ext cx="34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SOCIAL MEDIA PYMES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5335225" y="316775"/>
            <a:ext cx="34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1 JULIO DE 2021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100" y="993050"/>
            <a:ext cx="7005777" cy="363175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3022600" y="2370313"/>
            <a:ext cx="34512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latin typeface="Comfortaa Regular"/>
                <a:ea typeface="Comfortaa Regular"/>
                <a:cs typeface="Comfortaa Regular"/>
                <a:sym typeface="Comfortaa Regular"/>
              </a:rPr>
              <a:t>Gracias</a:t>
            </a:r>
            <a:endParaRPr sz="4500"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